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17"/>
  </p:notesMasterIdLst>
  <p:handoutMasterIdLst>
    <p:handoutMasterId r:id="rId18"/>
  </p:handout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</p:sldIdLst>
  <p:sldSz cx="10080625" cy="7559675"/>
  <p:notesSz cx="7559675" cy="106918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17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5" d="100"/>
          <a:sy n="95" d="100"/>
        </p:scale>
        <p:origin x="1182" y="90"/>
      </p:cViewPr>
      <p:guideLst>
        <p:guide orient="horz" pos="2381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8833E0F7-D690-4092-BE4A-0299534C009C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de-DE" sz="1400" b="0" i="0" u="none" strike="noStrike" kern="1200" cap="none">
              <a:ln>
                <a:noFill/>
              </a:ln>
              <a:latin typeface="Source Sans Pro" pitchFamily="34"/>
              <a:ea typeface="源ノ角ゴシック Normal" pitchFamily="2"/>
              <a:cs typeface="FreeSans" pitchFamily="2"/>
            </a:endParaRP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7DF06679-2E97-486A-A484-52D05A647A1B}"/>
              </a:ext>
            </a:extLst>
          </p:cNvPr>
          <p:cNvSpPr txBox="1">
            <a:spLocks noGrp="1"/>
          </p:cNvSpPr>
          <p:nvPr>
            <p:ph type="dt" sz="quarter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noAutofit/>
          </a:bodyPr>
          <a:lstStyle/>
          <a:p>
            <a:pPr marL="0" marR="0" lvl="0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de-DE" sz="1400" b="0" i="0" u="none" strike="noStrike" kern="1200" cap="none">
              <a:ln>
                <a:noFill/>
              </a:ln>
              <a:latin typeface="Source Sans Pro" pitchFamily="34"/>
              <a:ea typeface="源ノ角ゴシック Normal" pitchFamily="2"/>
              <a:cs typeface="FreeSans" pitchFamily="2"/>
            </a:endParaRP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7704D74-E862-45AD-9415-C3269D275D78}"/>
              </a:ext>
            </a:extLst>
          </p:cNvPr>
          <p:cNvSpPr txBox="1">
            <a:spLocks noGrp="1"/>
          </p:cNvSpPr>
          <p:nvPr>
            <p:ph type="ftr" sz="quarte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de-DE" sz="1400" b="0" i="0" u="none" strike="noStrike" kern="1200" cap="none">
              <a:ln>
                <a:noFill/>
              </a:ln>
              <a:latin typeface="Source Sans Pro" pitchFamily="34"/>
              <a:ea typeface="源ノ角ゴシック Normal" pitchFamily="2"/>
              <a:cs typeface="FreeSans" pitchFamily="2"/>
            </a:endParaRP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153EC86-0D14-4955-A0DB-67D0C04C4D42}"/>
              </a:ext>
            </a:extLst>
          </p:cNvPr>
          <p:cNvSpPr txBox="1">
            <a:spLocks noGrp="1"/>
          </p:cNvSpPr>
          <p:nvPr>
            <p:ph type="sldNum" sz="quarter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>
            <a:noAutofit/>
          </a:bodyPr>
          <a:lstStyle/>
          <a:p>
            <a:pPr marL="0" marR="0" lvl="0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C2E1D0FC-6CF0-4F4C-8FE5-BBEAE99CF2A0}" type="slidenum">
              <a:t>‹Nr.›</a:t>
            </a:fld>
            <a:endParaRPr lang="de-DE" sz="1400" b="0" i="0" u="none" strike="noStrike" kern="1200" cap="none">
              <a:ln>
                <a:noFill/>
              </a:ln>
              <a:latin typeface="Source Sans Pro" pitchFamily="34"/>
              <a:ea typeface="源ノ角ゴシック Normal" pitchFamily="2"/>
              <a:cs typeface="FreeSans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8251098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>
            <a:extLst>
              <a:ext uri="{FF2B5EF4-FFF2-40B4-BE49-F238E27FC236}">
                <a16:creationId xmlns:a16="http://schemas.microsoft.com/office/drawing/2014/main" id="{F2EE710D-F4AC-4608-90E8-865386AEBD8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20"/>
            <a:ext cx="5345280" cy="400895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Notizenplatzhalter 2">
            <a:extLst>
              <a:ext uri="{FF2B5EF4-FFF2-40B4-BE49-F238E27FC236}">
                <a16:creationId xmlns:a16="http://schemas.microsoft.com/office/drawing/2014/main" id="{55B60E6C-FD35-4FEB-80F9-9C5CBD25D6CD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de-DE"/>
          </a:p>
        </p:txBody>
      </p:sp>
      <p:sp>
        <p:nvSpPr>
          <p:cNvPr id="4" name="Kopfzeilenplatzhalter 3">
            <a:extLst>
              <a:ext uri="{FF2B5EF4-FFF2-40B4-BE49-F238E27FC236}">
                <a16:creationId xmlns:a16="http://schemas.microsoft.com/office/drawing/2014/main" id="{198AB304-3B21-46A3-926F-1C690CBDF220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rtl="0" hangingPunct="0">
              <a:buNone/>
              <a:tabLst/>
              <a:defRPr lang="de-DE" sz="1400" b="1" kern="1200">
                <a:solidFill>
                  <a:srgbClr val="FFFFFF"/>
                </a:solidFill>
                <a:latin typeface="Source Sans Pro Black" pitchFamily="34"/>
                <a:ea typeface="源ノ角ゴシック Heavy" pitchFamily="2"/>
                <a:cs typeface="Tahoma" pitchFamily="2"/>
              </a:defRPr>
            </a:lvl1pPr>
          </a:lstStyle>
          <a:p>
            <a:pPr lvl="0"/>
            <a:endParaRPr lang="de-DE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886748F-6881-42A6-AA6C-F4C4A104C3F7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algn="r" rtl="0" hangingPunct="0">
              <a:buNone/>
              <a:tabLst/>
              <a:defRPr lang="de-DE" sz="1400" b="1" kern="1200">
                <a:solidFill>
                  <a:srgbClr val="FFFFFF"/>
                </a:solidFill>
                <a:latin typeface="Source Sans Pro Black" pitchFamily="34"/>
                <a:ea typeface="源ノ角ゴシック Heavy" pitchFamily="2"/>
                <a:cs typeface="Tahoma" pitchFamily="2"/>
              </a:defRPr>
            </a:lvl1pPr>
          </a:lstStyle>
          <a:p>
            <a:pPr lvl="0"/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CDC4B15-1CC8-4080-9199-9B28D2351493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>
            <a:lvl1pPr lvl="0" rtl="0" hangingPunct="0">
              <a:buNone/>
              <a:tabLst/>
              <a:defRPr lang="de-DE" sz="1400" b="1" kern="1200">
                <a:solidFill>
                  <a:srgbClr val="FFFFFF"/>
                </a:solidFill>
                <a:latin typeface="Source Sans Pro Black" pitchFamily="34"/>
                <a:ea typeface="源ノ角ゴシック Heavy" pitchFamily="2"/>
                <a:cs typeface="Tahoma" pitchFamily="2"/>
              </a:defRPr>
            </a:lvl1pPr>
          </a:lstStyle>
          <a:p>
            <a:pPr lvl="0"/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4FEFB81-77CD-4145-AB9F-AE09334E6670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>
            <a:lvl1pPr lvl="0" algn="r" rtl="0" hangingPunct="0">
              <a:buNone/>
              <a:tabLst/>
              <a:defRPr lang="de-DE" sz="1400" b="1" kern="1200">
                <a:solidFill>
                  <a:srgbClr val="FFFFFF"/>
                </a:solidFill>
                <a:latin typeface="Source Sans Pro Black" pitchFamily="34"/>
                <a:ea typeface="源ノ角ゴシック Heavy" pitchFamily="2"/>
                <a:cs typeface="Tahoma" pitchFamily="2"/>
              </a:defRPr>
            </a:lvl1pPr>
          </a:lstStyle>
          <a:p>
            <a:pPr lvl="0"/>
            <a:fld id="{5B8B4EDF-A112-4E0E-B2E1-3E56BCF2DD9A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879125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de-DE" sz="2000" b="0" i="0" u="none" strike="noStrike" kern="1200" cap="none">
        <a:ln>
          <a:noFill/>
        </a:ln>
        <a:latin typeface="Source Sans Pro" pitchFamily="34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05CEFBE-6AA1-4603-97EC-C860E0463A55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41A7FD35-DA0B-42DB-AC19-C235475801FB}" type="slidenum">
              <a:t>1</a:t>
            </a:fld>
            <a:endParaRPr lang="de-DE"/>
          </a:p>
        </p:txBody>
      </p:sp>
      <p:sp>
        <p:nvSpPr>
          <p:cNvPr id="2" name="Folienbildplatzhalter 1">
            <a:extLst>
              <a:ext uri="{FF2B5EF4-FFF2-40B4-BE49-F238E27FC236}">
                <a16:creationId xmlns:a16="http://schemas.microsoft.com/office/drawing/2014/main" id="{1162CB7F-6786-4F14-A4F8-B65B864E1589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izenplatzhalter 2">
            <a:extLst>
              <a:ext uri="{FF2B5EF4-FFF2-40B4-BE49-F238E27FC236}">
                <a16:creationId xmlns:a16="http://schemas.microsoft.com/office/drawing/2014/main" id="{CA682D8C-CFF8-4663-9CED-14912BFFF423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958737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FC690DB-04DD-4F06-A289-191CBC645100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BAC88457-DA86-4737-A036-3A4D40970188}" type="slidenum">
              <a:t>10</a:t>
            </a:fld>
            <a:endParaRPr lang="de-DE"/>
          </a:p>
        </p:txBody>
      </p:sp>
      <p:sp>
        <p:nvSpPr>
          <p:cNvPr id="2" name="Folienbildplatzhalter 1">
            <a:extLst>
              <a:ext uri="{FF2B5EF4-FFF2-40B4-BE49-F238E27FC236}">
                <a16:creationId xmlns:a16="http://schemas.microsoft.com/office/drawing/2014/main" id="{9F0D9566-7866-47C8-BD38-2089DA740F10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izenplatzhalter 2">
            <a:extLst>
              <a:ext uri="{FF2B5EF4-FFF2-40B4-BE49-F238E27FC236}">
                <a16:creationId xmlns:a16="http://schemas.microsoft.com/office/drawing/2014/main" id="{1306BDB0-D0BB-44E5-AF69-1E8D3BFB3299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9684385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37746D7-C2A4-4255-B3C3-E69A525BA906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F7D71631-336D-4B97-8452-E586A3F4E0A0}" type="slidenum">
              <a:t>11</a:t>
            </a:fld>
            <a:endParaRPr lang="de-DE"/>
          </a:p>
        </p:txBody>
      </p:sp>
      <p:sp>
        <p:nvSpPr>
          <p:cNvPr id="2" name="Folienbildplatzhalter 1">
            <a:extLst>
              <a:ext uri="{FF2B5EF4-FFF2-40B4-BE49-F238E27FC236}">
                <a16:creationId xmlns:a16="http://schemas.microsoft.com/office/drawing/2014/main" id="{AB5AB760-03C9-4CDB-897D-79B6D0B8F744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izenplatzhalter 2">
            <a:extLst>
              <a:ext uri="{FF2B5EF4-FFF2-40B4-BE49-F238E27FC236}">
                <a16:creationId xmlns:a16="http://schemas.microsoft.com/office/drawing/2014/main" id="{82ABEC03-E135-4B69-8467-1936E4D0A652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8926068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00F581D-A38C-4F2C-8188-AD7005133932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008DF5C4-562D-4AD0-8498-4B6DF4EF9348}" type="slidenum">
              <a:t>12</a:t>
            </a:fld>
            <a:endParaRPr lang="de-DE"/>
          </a:p>
        </p:txBody>
      </p:sp>
      <p:sp>
        <p:nvSpPr>
          <p:cNvPr id="2" name="Folienbildplatzhalter 1">
            <a:extLst>
              <a:ext uri="{FF2B5EF4-FFF2-40B4-BE49-F238E27FC236}">
                <a16:creationId xmlns:a16="http://schemas.microsoft.com/office/drawing/2014/main" id="{6BB20EB1-545B-4830-89D8-022BAF896D56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izenplatzhalter 2">
            <a:extLst>
              <a:ext uri="{FF2B5EF4-FFF2-40B4-BE49-F238E27FC236}">
                <a16:creationId xmlns:a16="http://schemas.microsoft.com/office/drawing/2014/main" id="{7620DC2D-82C2-4214-8B45-0612BF56B185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5334336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4C665C4-FEE1-4435-9798-354890010DEB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E5B35722-63CC-4844-83D3-757DE8DE7D19}" type="slidenum">
              <a:t>13</a:t>
            </a:fld>
            <a:endParaRPr lang="de-DE"/>
          </a:p>
        </p:txBody>
      </p:sp>
      <p:sp>
        <p:nvSpPr>
          <p:cNvPr id="2" name="Folienbildplatzhalter 1">
            <a:extLst>
              <a:ext uri="{FF2B5EF4-FFF2-40B4-BE49-F238E27FC236}">
                <a16:creationId xmlns:a16="http://schemas.microsoft.com/office/drawing/2014/main" id="{FF21FD90-E593-464C-8051-E8EB9A1AD962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izenplatzhalter 2">
            <a:extLst>
              <a:ext uri="{FF2B5EF4-FFF2-40B4-BE49-F238E27FC236}">
                <a16:creationId xmlns:a16="http://schemas.microsoft.com/office/drawing/2014/main" id="{7A2ABBEF-F994-4462-8963-760D183055F5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862016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00B9096-AC33-4AF6-84FA-D07F8558E966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7C2A9C17-33D8-4BD8-8F93-D3292D4DD8C8}" type="slidenum">
              <a:t>2</a:t>
            </a:fld>
            <a:endParaRPr lang="de-DE"/>
          </a:p>
        </p:txBody>
      </p:sp>
      <p:sp>
        <p:nvSpPr>
          <p:cNvPr id="2" name="Folienbildplatzhalter 1">
            <a:extLst>
              <a:ext uri="{FF2B5EF4-FFF2-40B4-BE49-F238E27FC236}">
                <a16:creationId xmlns:a16="http://schemas.microsoft.com/office/drawing/2014/main" id="{1AA204BE-E903-43FD-BF3A-FA64EFC4A21A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izenplatzhalter 2">
            <a:extLst>
              <a:ext uri="{FF2B5EF4-FFF2-40B4-BE49-F238E27FC236}">
                <a16:creationId xmlns:a16="http://schemas.microsoft.com/office/drawing/2014/main" id="{A2F3BCD7-F124-4CE6-A966-C0B319A6C260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65801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88143A9-21B0-4CBC-AE42-F3E3AEF6DC51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2B93DFF1-9367-4ABF-BC87-EEDADD71186F}" type="slidenum">
              <a:t>3</a:t>
            </a:fld>
            <a:endParaRPr lang="de-DE"/>
          </a:p>
        </p:txBody>
      </p:sp>
      <p:sp>
        <p:nvSpPr>
          <p:cNvPr id="2" name="Folienbildplatzhalter 1">
            <a:extLst>
              <a:ext uri="{FF2B5EF4-FFF2-40B4-BE49-F238E27FC236}">
                <a16:creationId xmlns:a16="http://schemas.microsoft.com/office/drawing/2014/main" id="{3114BD15-3490-4F00-A247-0EB5785877D9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izenplatzhalter 2">
            <a:extLst>
              <a:ext uri="{FF2B5EF4-FFF2-40B4-BE49-F238E27FC236}">
                <a16:creationId xmlns:a16="http://schemas.microsoft.com/office/drawing/2014/main" id="{8C9A50E2-8287-4B11-A269-C19AFC75F543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46383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0D0DEEB-BB1E-4A83-B1D4-23A408CB8AD8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97ADDA48-BB75-47F4-A993-E22976BEE13C}" type="slidenum">
              <a:t>4</a:t>
            </a:fld>
            <a:endParaRPr lang="de-DE"/>
          </a:p>
        </p:txBody>
      </p:sp>
      <p:sp>
        <p:nvSpPr>
          <p:cNvPr id="2" name="Folienbildplatzhalter 1">
            <a:extLst>
              <a:ext uri="{FF2B5EF4-FFF2-40B4-BE49-F238E27FC236}">
                <a16:creationId xmlns:a16="http://schemas.microsoft.com/office/drawing/2014/main" id="{F65B371D-0C38-467B-97B9-56237104A1ED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izenplatzhalter 2">
            <a:extLst>
              <a:ext uri="{FF2B5EF4-FFF2-40B4-BE49-F238E27FC236}">
                <a16:creationId xmlns:a16="http://schemas.microsoft.com/office/drawing/2014/main" id="{A5818278-88CC-4590-9314-A49E80164BA6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903495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75F8B72-51FA-4C09-9F0D-BB1AA73CA4D7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C35533A9-00F1-4F0A-877F-E417B969CFAF}" type="slidenum">
              <a:t>5</a:t>
            </a:fld>
            <a:endParaRPr lang="de-DE"/>
          </a:p>
        </p:txBody>
      </p:sp>
      <p:sp>
        <p:nvSpPr>
          <p:cNvPr id="2" name="Folienbildplatzhalter 1">
            <a:extLst>
              <a:ext uri="{FF2B5EF4-FFF2-40B4-BE49-F238E27FC236}">
                <a16:creationId xmlns:a16="http://schemas.microsoft.com/office/drawing/2014/main" id="{61572FFC-5945-443D-B196-541ECE6F72FC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izenplatzhalter 2">
            <a:extLst>
              <a:ext uri="{FF2B5EF4-FFF2-40B4-BE49-F238E27FC236}">
                <a16:creationId xmlns:a16="http://schemas.microsoft.com/office/drawing/2014/main" id="{48BCF9A0-18A3-41CB-AF16-635EB7146DAB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15015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CDE91A2-35FB-4ED5-91FF-B5216B5E9E20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28AC5755-291E-42E1-A9DC-B7FCC26294CF}" type="slidenum">
              <a:t>6</a:t>
            </a:fld>
            <a:endParaRPr lang="de-DE"/>
          </a:p>
        </p:txBody>
      </p:sp>
      <p:sp>
        <p:nvSpPr>
          <p:cNvPr id="2" name="Folienbildplatzhalter 1">
            <a:extLst>
              <a:ext uri="{FF2B5EF4-FFF2-40B4-BE49-F238E27FC236}">
                <a16:creationId xmlns:a16="http://schemas.microsoft.com/office/drawing/2014/main" id="{E60A93A2-1BC7-411C-9A1F-539654428B62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izenplatzhalter 2">
            <a:extLst>
              <a:ext uri="{FF2B5EF4-FFF2-40B4-BE49-F238E27FC236}">
                <a16:creationId xmlns:a16="http://schemas.microsoft.com/office/drawing/2014/main" id="{E7F93821-DE43-481F-B566-DCF2EBC90C08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67515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F8C3139-CFE1-44A8-B3D2-5F0E6B346FFB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726387A1-8301-4FC2-839E-F1028CEEF6BF}" type="slidenum">
              <a:t>7</a:t>
            </a:fld>
            <a:endParaRPr lang="de-DE"/>
          </a:p>
        </p:txBody>
      </p:sp>
      <p:sp>
        <p:nvSpPr>
          <p:cNvPr id="2" name="Folienbildplatzhalter 1">
            <a:extLst>
              <a:ext uri="{FF2B5EF4-FFF2-40B4-BE49-F238E27FC236}">
                <a16:creationId xmlns:a16="http://schemas.microsoft.com/office/drawing/2014/main" id="{66B049F9-D22D-4B48-9BB9-9DFE0474ED13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izenplatzhalter 2">
            <a:extLst>
              <a:ext uri="{FF2B5EF4-FFF2-40B4-BE49-F238E27FC236}">
                <a16:creationId xmlns:a16="http://schemas.microsoft.com/office/drawing/2014/main" id="{FB046E6E-8EF5-4D4E-8E24-110AEB9BA9B4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049976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8F6AA24-07E6-4AD0-8CDB-F6466896E102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537F6196-8EE3-4DA9-9181-0647FD6873B1}" type="slidenum">
              <a:t>8</a:t>
            </a:fld>
            <a:endParaRPr lang="de-DE"/>
          </a:p>
        </p:txBody>
      </p:sp>
      <p:sp>
        <p:nvSpPr>
          <p:cNvPr id="2" name="Folienbildplatzhalter 1">
            <a:extLst>
              <a:ext uri="{FF2B5EF4-FFF2-40B4-BE49-F238E27FC236}">
                <a16:creationId xmlns:a16="http://schemas.microsoft.com/office/drawing/2014/main" id="{04746F69-D77F-487F-BF41-0AE9FC11991A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izenplatzhalter 2">
            <a:extLst>
              <a:ext uri="{FF2B5EF4-FFF2-40B4-BE49-F238E27FC236}">
                <a16:creationId xmlns:a16="http://schemas.microsoft.com/office/drawing/2014/main" id="{DCC34490-59A9-4D72-82E6-F104EB8075A1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27731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8032C10-F1A9-4C4B-AC5C-1B4E47872CCE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DD12193D-A244-44A0-BDA1-9D7C4BE98DF1}" type="slidenum">
              <a:t>9</a:t>
            </a:fld>
            <a:endParaRPr lang="de-DE"/>
          </a:p>
        </p:txBody>
      </p:sp>
      <p:sp>
        <p:nvSpPr>
          <p:cNvPr id="2" name="Folienbildplatzhalter 1">
            <a:extLst>
              <a:ext uri="{FF2B5EF4-FFF2-40B4-BE49-F238E27FC236}">
                <a16:creationId xmlns:a16="http://schemas.microsoft.com/office/drawing/2014/main" id="{14A8EA14-1BD4-463D-840C-F500E8D8E8A9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izenplatzhalter 2">
            <a:extLst>
              <a:ext uri="{FF2B5EF4-FFF2-40B4-BE49-F238E27FC236}">
                <a16:creationId xmlns:a16="http://schemas.microsoft.com/office/drawing/2014/main" id="{8A449297-1AF7-4C55-8127-F1BBF51DA547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49333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293DD56-31CA-4C3A-8548-F746DDE03A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158A7B2C-3271-4E2E-987D-73BBFAF64C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CABD22F-879F-4388-9E58-28CCF75392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3D43555-9B48-4B2C-87FD-783EA31B0B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2EC7099-30A1-47C7-9EE2-03B5CA484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6FF2E5A-A96D-47D1-9003-D204BB445640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647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51F46F-F3EB-46B4-8A3F-0935358E62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33E0F399-B519-46AA-9665-59E53AAA18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E5D6235-0BD0-425F-8CC3-B85C0213B5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D382916-CB92-49C2-ABE6-E6579ADD62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B47AE1B-D47A-41F4-ABFD-D83574435A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02CFA2B-4955-4E5D-BDE4-87E20BD4F4B2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51603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2FB3E32B-04D8-4E9D-902E-870A6CBB691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380288" y="301625"/>
            <a:ext cx="2339975" cy="6718300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0C5DC3CC-AA67-4410-9189-833C8F9CB3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360363" y="301625"/>
            <a:ext cx="6867525" cy="671830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472ED66-1C31-4201-B869-FEBAD6D1B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B4AFF64-B779-483D-83E0-0F6D669B7F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3F27449-F720-4797-924F-12783AC1E6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2AE555F-5269-4711-A7BC-A1556FC0954C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988051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2F886D-AC57-4FA5-B6E8-EE0A99BB4C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11B0DCC1-73C5-4389-B254-0CD0F86B13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35905CF-D270-4EB7-AEA4-9679569232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1707598-6A8F-4D90-8262-E71E8A7833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151A915-99D8-4082-B83C-269E3C6CBA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AB531F5-9E3B-4B17-A274-2F83DBBDEEF0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038858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CDE9A18-229F-46E8-AEA6-5E18E61514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C4CB742-E974-4064-8EE5-367999938F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9589636-4E6B-4EB9-9552-4C359FE286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3189993-413E-45AC-8E70-731E6B50CB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0288BC9-2C7C-4DF2-BC1C-1602F48051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D112EC3-7102-4BB7-B1DF-B76B746D439B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112020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70BA89C-85C9-4264-A15F-B2BB7BBB44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0D1030A-6458-47B2-B6FA-AB87C6B27E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F15FCCF-1FDA-4218-8961-8023A73666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6DBE583-4566-4A0F-B9D4-11B0C0DAC5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306746F-EC5B-42C7-86A6-41D2B5259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886F653-EEC1-42B6-8A4F-95A1B6071A61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484033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B05443C-3A50-4351-B01D-4CDFDF391A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1D9223B-583C-47E9-9724-0695C71C9A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60363" y="5219700"/>
            <a:ext cx="4603750" cy="197961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52916AC-CA13-4865-BCC5-BC89D69ADF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16513" y="5219700"/>
            <a:ext cx="4603750" cy="197961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9F0FBFA-5EDA-497A-A70C-C232C5D0B9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1E839A2-704C-45FB-B9FC-0426DBA1AE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02E60F2-4BED-40DA-9A59-C3F478175A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9C238BA-A899-4744-866E-37E2691E7AB1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965256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382F3DC-5028-4F7B-9D9B-E3F10348AF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BD6357F-426A-4EEE-BCED-161054681A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7E1A0A99-B1CA-4FA5-9FA9-BFB316FC98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990B90D6-7369-463E-9580-7A02AA98F6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B5AB4731-25FC-44BB-BFC0-C4F6567E46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E278C306-2526-4D3B-9389-A0C39B63B5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953B1ACE-4484-4468-88AC-A1526A3B70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C720F3AC-28CB-4AC9-931E-529F246D77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8BA7B3B-172B-4AEF-8B43-FFC0593E5239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58063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54C1F1B-F233-4A0D-97DC-FF9E8411EA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F5B0434B-093E-45F9-B57C-14817A86D4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8F2536D-7854-45BE-968A-62E07008A4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75105F55-E819-48BB-8CDC-93D16D82C4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CD2F4E7-9688-4D66-8110-060D49071A0C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764288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CE249CBA-C2C2-40AF-BF7B-3C4199E40D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7FC704B9-01AE-426A-A860-086604E3E8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CBB82665-6722-430A-915F-8B00215CE0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5591AFA-0105-48C8-9F71-4B239ECECF5C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273147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CE3600A-4C72-4CE6-9027-ED4C1A6C5C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BA9B897-1B50-4362-BCA1-B4EA04433B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A738DB1-DD75-4185-ABDE-F9216BFCC1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852A99A-B702-481F-93E4-D9CC8DCF4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35BD246-AA5A-4994-B901-CAD91264B8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C4D73CF-2F27-4DDB-8B92-55670098FC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81BC2C9-DA76-48A3-A0DF-CDBBE6645BA4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24072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11DC196-CC39-40AC-B327-86336CD6E0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59F41FE-5BA6-457B-916D-065A2D4E86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20238B9-5862-44F1-B13E-8B1CC047FD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CE06684-5689-4996-9F82-60404C27A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0AF860A-E1E1-4480-A562-A6D5407367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E9C990D-4247-4D2B-8E58-CFF0A0872250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81346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051A6E8-2FC2-4657-ABDF-B173393E72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9F7DCDE5-4611-49DE-8340-3775935E1F9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67734F81-290F-4E8A-9B5F-6A3C907EBA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6C56D20-EF74-4637-A2E9-5742667321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E945C25-D20C-4E71-9C39-C705A5185F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960564B-B1CC-41E8-9B40-04D431A0D0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BB4E84C-590D-4FA7-9597-012E7C0F8649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7788336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AFCCD4D-A34B-44EA-AF91-29556EA36B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F735D0EB-07AE-492E-B148-82EFF90BF0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E915858-E5CF-4D55-90EB-96DAD99AB0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7D0F979-E5AD-445F-9A79-3BD6882743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E36574E-2293-4130-BDB7-C97E317926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61F2F43-4CA2-4A4B-81C1-594F46801ADF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338396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2D2BF44F-64A7-49CE-8A2A-FA32AD694B4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380288" y="3779838"/>
            <a:ext cx="2339975" cy="3419475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EAE6F748-2A9D-45AF-97B4-03AB3E4A76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360363" y="3779838"/>
            <a:ext cx="6867525" cy="3419475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F3C6EC0-07EB-4978-A84E-A9CF281731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5BE2088-AEAC-40F8-B75C-4D4772C9E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261E161-72A2-47BF-AC5D-F29BFCC42C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E82099D-FB1C-420F-927C-ECAD10BBD91F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188243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2167CE0-5145-4CFB-8DEC-4CC7F2BF09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CAF927F5-1DCC-4BEA-B353-8DD1DE1CAE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8262904-942B-44A6-A79D-128750A292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A71003F-6BC4-4DDF-ADA0-6EF738FB2C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B2901AF-7AC4-4D9D-9BC5-40CE57DE3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119C548-21A3-42E0-98EE-40F0AE861FE0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645317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667901E-A505-460A-848D-01E0447A37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A9C1652-B466-4EC5-97A0-0352705772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BB31F71-8FA0-4B40-A7D0-A31437755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53B17FF-F711-4145-A43E-73B7607232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74BBE88-FD3A-46A3-8110-0C1920D56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294156D-7560-4F7D-AB51-CB52779396C3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3092364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BCCB81B-D6B5-43BC-BC0D-941B37B147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8CEA113-DEF6-40E3-BC82-5B177D379F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5366D30-7F19-4AFF-98BD-9493E8AF28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ABC8FEA-51C6-4192-B59C-1E8530F667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8DBCC90-9102-40E8-BE5F-3BAE73A105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984DFA2-79C4-4DC9-884B-C9EBE579F42F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912866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4B75CE5-DA26-4AFD-B38F-99FDA79634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5BBD6C1-BECC-46AE-A26D-5BF2C742A6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419475" y="5040313"/>
            <a:ext cx="3073400" cy="21590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CE213ED0-0077-46FE-BE5E-E39E2C3E68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645275" y="5040313"/>
            <a:ext cx="3074988" cy="21590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6724FA8-9096-46ED-9E61-848150B94E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AE7AF98-9C07-48BC-88AE-911A56766D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711F3C8-F301-48A6-96E3-35BD5DC7BC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54C8B2E-6920-4854-9E24-3BF31B771B3B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0939622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933948E-60D0-43C9-94A8-1D94EED4FD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20D590C-0312-4037-8FC8-E8B65D107D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72E4416-AACB-465C-A612-C8194C2A5E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227808D3-DEA4-4737-834E-29939D2BD4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C3DF645B-0DF7-4FB5-AC79-AAB007DA5A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F6D397A7-D8D8-4F8C-90C7-E8184C8487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8BFB065A-A092-4542-904F-27018E979C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3A55D437-368C-439E-9463-B1FCB014E5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CE1B2C7-5A21-418B-8C00-5A4277D2069B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8350405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AE3A48D-54E3-4671-B683-6F60F04EA5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34C43941-0956-4169-87B5-970F6275DB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EF1B908-8EAE-45A5-81B2-336935DEB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FEB861B-C470-429A-946A-486B7FEFE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95AC26B-7174-4BCD-90F8-10A06CAC09EA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5697461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7F29DB53-D88E-41FB-87BB-7FBC195B5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5BCEB7CA-EEB4-4516-AB9B-F2F4F46BA8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E1038C77-1316-4700-B9F7-D598E23811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76B4D10-E3E2-40FC-9579-F5A12C4A8C04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69637664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2D0572-C3B7-4719-850B-F3FCC45276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222AF58-130E-4BB9-8595-E6BE97D206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38DB59F-7DC2-4EA2-B449-13A3D3809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E07E6B0-46FB-4550-B4B9-3E369CD3A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BF921E0-A541-4482-A2D0-F70C9BB3A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9197E1F-5336-46DC-9E1F-B413CF807091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3105349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F0F2B92-4AF9-4619-8D00-8AC6547163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B9EAEE7-8D72-441E-90E3-89C344A497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CD2075-0FF2-4DDB-BB52-6CE80932EA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9B772A8-8FDE-4746-846C-C12D437943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43D69B4-996D-4AB5-840C-EDAD9ABE4D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2C0943A-36C3-4875-8FC8-E4ED66233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E22F238-426A-4E5D-83AD-8FF16A769C69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8644525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44E43D-AC85-4D94-84E8-42414F6AA2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D0EE9381-B8D5-44A7-8C92-D46078DE18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5167C49-06D5-4ED2-BBF7-DF21BB6259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4A7F43E-DE01-4173-99CD-7417E5C5A8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7404314-CB7F-49D0-B100-932272C836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6601CE5-4CDB-4162-9B5D-E49012A4D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9C76B69-B724-4C5F-A193-0CB9F92F37F7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0050536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F77F786-1890-41D9-B142-82E41EAB95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76CCEE86-5EEC-4AB8-B0E2-422F127771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8A4971C-24A3-4164-B3E3-7D18926501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53744C2-864C-41BA-B93A-4DEAE331B2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F4D3600-060C-4D28-827F-A32F70A57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C8E7F9B-DC77-4CD8-9517-1C003A763D40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3038639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BB3CF02B-EF08-4B97-8EB1-308E05C648D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966075" y="2700338"/>
            <a:ext cx="1754188" cy="4498975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CCC3538E-7054-4F19-BBE3-CCB5D28318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2700338" y="2700338"/>
            <a:ext cx="5113337" cy="4498975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1CAA41C-2032-4228-B104-B58D6C49EB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8B165C7-575E-4210-8FC5-937DC1BD40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09526F9-5BF7-40B3-9564-D04F483412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9254D18-A522-4F90-ACF7-23DA7F07F0E8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2921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BE4F854-3D21-4B3F-986C-62D15A6028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B8E284B-9749-4257-ADF9-6EE3147E28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60363" y="1979613"/>
            <a:ext cx="4603750" cy="504031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DF2A92E2-385C-44D9-9CB0-FCD2D5010D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16513" y="1979613"/>
            <a:ext cx="4603750" cy="504031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89C5A1C-20BC-4B3F-98F8-98F4E430B4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7B72869-2BD5-46D3-8713-836F8B561E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9B3B02E-4497-4205-9BB6-EE94A8782B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9F2782E-EC7E-4696-AC16-FE1B7B28CC5E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81598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2BEAA96-4AF6-4915-982B-9836C03838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800E914-8333-40B7-8EEF-E52FD68FCC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3EA89DDA-8F6A-4655-9DCF-2E93AD13EC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F3D5DA2B-DC67-473C-A0F0-F75441775D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9D2C8512-DC24-4586-B5DC-5E3356B6A6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C9FC2B58-37A5-40FE-9CE5-E54AB552C5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F1315C09-1638-4700-9EF4-DCCD76975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37AA6713-BBB7-4394-89E4-C20944A41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AF91784-6190-4241-884C-8B7183BAAE14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3998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E50D7F1-C48D-4230-8E35-1926F64B7C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C2EB4B9C-235D-4D82-98E1-D9B2A3E8F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F8BC6B65-D739-4E88-9ED9-1DB0B6C5A5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172DBC9-6CAC-447B-B7F0-95994A2C16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3F39BCE-802C-4974-AD4F-573DE4045546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18901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04B08BCE-AA3C-4ACB-A0F3-9FF32911A2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AEBA497C-70A2-4AF1-A96A-1B5AC97BBB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77EF9E6-F519-4BF1-B3DF-3EA06F5DCA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203FBEB-626A-4D52-A879-35FBA9A3146D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76322749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A4B72A3-082E-40F3-A764-EBE57D0356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C2CD691-5B65-4F8A-A2D1-025BEB78B3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1D8F16D-E37D-4FD2-BEEA-7E33EBA094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B7B4C09-516B-45E0-ABBE-2BC05DC14F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380AB61-8339-41C4-AC5A-E1F3C5C61C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A3EB0D8-B1C7-4598-AE7A-2052B4EA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505FD51-015F-40E5-9AC2-F6C8AB814967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04227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FFF3CA5-E702-431E-B963-279E54462C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6652AC25-3173-4F79-82E1-9BAE1F644C7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EAE1D7A-DCFD-4F22-9F8C-7D941EAE76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13B67AF-8DBB-47AA-A05C-C40C7E8CFF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1F2A30C-DA42-442B-877D-44A8A0832D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ADA563D-E3AA-41B1-89DE-85C986D131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07210E8-D646-47F9-AA86-61AE2EDF476A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61152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ihandform: Form 1">
            <a:extLst>
              <a:ext uri="{FF2B5EF4-FFF2-40B4-BE49-F238E27FC236}">
                <a16:creationId xmlns:a16="http://schemas.microsoft.com/office/drawing/2014/main" id="{0C12FC9A-79ED-465C-A47E-F7D30E2E6AF7}"/>
              </a:ext>
            </a:extLst>
          </p:cNvPr>
          <p:cNvSpPr>
            <a:spLocks noMove="1" noResize="1"/>
          </p:cNvSpPr>
          <p:nvPr/>
        </p:nvSpPr>
        <p:spPr>
          <a:xfrm>
            <a:off x="0" y="7200000"/>
            <a:ext cx="10080000" cy="360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2C3E50"/>
          </a:solidFill>
          <a:ln>
            <a:noFill/>
            <a:prstDash val="solid"/>
          </a:ln>
        </p:spPr>
        <p:txBody>
          <a:bodyPr lIns="0" tIns="0" rIns="0" bIns="0" anchor="ctr" anchorCtr="0">
            <a:noAutofit/>
          </a:bodyPr>
          <a:lstStyle/>
          <a:p>
            <a:pPr lvl="0" rtl="0" hangingPunct="0">
              <a:buNone/>
              <a:tabLst/>
            </a:pPr>
            <a:endParaRPr lang="de-DE" sz="1800" b="1" kern="1200">
              <a:solidFill>
                <a:srgbClr val="FFFFFF"/>
              </a:solidFill>
              <a:latin typeface="Source Sans Pro Black" pitchFamily="34"/>
              <a:ea typeface="源ノ角ゴシック Heavy" pitchFamily="2"/>
              <a:cs typeface="Tahoma" pitchFamily="2"/>
            </a:endParaRPr>
          </a:p>
        </p:txBody>
      </p:sp>
      <p:sp>
        <p:nvSpPr>
          <p:cNvPr id="3" name="Freihandform: Form 2">
            <a:extLst>
              <a:ext uri="{FF2B5EF4-FFF2-40B4-BE49-F238E27FC236}">
                <a16:creationId xmlns:a16="http://schemas.microsoft.com/office/drawing/2014/main" id="{327C11B1-ACEB-4627-81E4-DDAFACD73D4F}"/>
              </a:ext>
            </a:extLst>
          </p:cNvPr>
          <p:cNvSpPr/>
          <p:nvPr/>
        </p:nvSpPr>
        <p:spPr>
          <a:xfrm>
            <a:off x="0" y="0"/>
            <a:ext cx="10080000" cy="1620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2C3E50"/>
          </a:solidFill>
          <a:ln>
            <a:noFill/>
            <a:prstDash val="solid"/>
          </a:ln>
        </p:spPr>
        <p:txBody>
          <a:bodyPr lIns="0" tIns="0" rIns="0" bIns="0" anchor="ctr" anchorCtr="0">
            <a:noAutofit/>
          </a:bodyPr>
          <a:lstStyle/>
          <a:p>
            <a:pPr lvl="0" rtl="0" hangingPunct="0">
              <a:buNone/>
              <a:tabLst/>
            </a:pPr>
            <a:endParaRPr lang="de-DE" sz="1800" b="1" kern="1200">
              <a:solidFill>
                <a:srgbClr val="FFFFFF"/>
              </a:solidFill>
              <a:latin typeface="Source Sans Pro Black" pitchFamily="34"/>
              <a:ea typeface="源ノ角ゴシック Heavy" pitchFamily="2"/>
              <a:cs typeface="Tahoma" pitchFamily="2"/>
            </a:endParaRPr>
          </a:p>
        </p:txBody>
      </p:sp>
      <p:sp>
        <p:nvSpPr>
          <p:cNvPr id="4" name="Titelplatzhalter 3">
            <a:extLst>
              <a:ext uri="{FF2B5EF4-FFF2-40B4-BE49-F238E27FC236}">
                <a16:creationId xmlns:a16="http://schemas.microsoft.com/office/drawing/2014/main" id="{9C5A3ACB-C13D-4A54-96B6-116CAC12357F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60000" y="301320"/>
            <a:ext cx="9360000" cy="95868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ctr" anchorCtr="0">
            <a:noAutofit/>
          </a:bodyPr>
          <a:lstStyle/>
          <a:p>
            <a:endParaRPr lang="de-DE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8A566359-719D-42B9-8906-DAE0BA1AE644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360000" y="1980000"/>
            <a:ext cx="9360000" cy="504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4EFD454A-B1E8-4EEB-9DA2-6F99664F46F0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360000" y="7200000"/>
            <a:ext cx="2880000" cy="36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algn="l" rtl="0" hangingPunct="0">
              <a:buNone/>
              <a:tabLst/>
              <a:defRPr lang="de-DE" sz="1800" b="1" kern="1200">
                <a:solidFill>
                  <a:srgbClr val="FFFFFF"/>
                </a:solidFill>
                <a:latin typeface="Source Sans Pro Black" pitchFamily="34"/>
                <a:ea typeface="源ノ角ゴシック Heavy" pitchFamily="2"/>
                <a:cs typeface="Tahoma" pitchFamily="2"/>
              </a:defRPr>
            </a:lvl1pPr>
          </a:lstStyle>
          <a:p>
            <a:pPr lvl="0"/>
            <a:endParaRPr lang="de-DE"/>
          </a:p>
        </p:txBody>
      </p:sp>
      <p:sp>
        <p:nvSpPr>
          <p:cNvPr id="7" name="Fußzeilenplatzhalter 6">
            <a:extLst>
              <a:ext uri="{FF2B5EF4-FFF2-40B4-BE49-F238E27FC236}">
                <a16:creationId xmlns:a16="http://schemas.microsoft.com/office/drawing/2014/main" id="{BF546C9E-F523-4175-90B4-5D4453EF6296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3420000" y="7200000"/>
            <a:ext cx="3240000" cy="36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algn="ctr" rtl="0" hangingPunct="0">
              <a:buNone/>
              <a:tabLst/>
              <a:defRPr lang="de-DE" sz="1800" b="1" kern="1200">
                <a:solidFill>
                  <a:srgbClr val="FFFFFF"/>
                </a:solidFill>
                <a:latin typeface="Source Sans Pro Black" pitchFamily="34"/>
                <a:ea typeface="源ノ角ゴシック Heavy" pitchFamily="2"/>
                <a:cs typeface="Tahoma" pitchFamily="2"/>
              </a:defRPr>
            </a:lvl1pPr>
          </a:lstStyle>
          <a:p>
            <a:pPr lvl="0"/>
            <a:endParaRPr lang="de-DE"/>
          </a:p>
        </p:txBody>
      </p:sp>
      <p:sp>
        <p:nvSpPr>
          <p:cNvPr id="8" name="Freihandform: Form 7">
            <a:extLst>
              <a:ext uri="{FF2B5EF4-FFF2-40B4-BE49-F238E27FC236}">
                <a16:creationId xmlns:a16="http://schemas.microsoft.com/office/drawing/2014/main" id="{6C1C7246-3EA5-434F-ABEF-4FAAFB5F64AC}"/>
              </a:ext>
            </a:extLst>
          </p:cNvPr>
          <p:cNvSpPr/>
          <p:nvPr/>
        </p:nvSpPr>
        <p:spPr>
          <a:xfrm>
            <a:off x="9270000" y="6894000"/>
            <a:ext cx="540000" cy="540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solidFill>
            <a:srgbClr val="1ABC9C"/>
          </a:solidFill>
          <a:ln>
            <a:noFill/>
            <a:prstDash val="solid"/>
          </a:ln>
        </p:spPr>
        <p:txBody>
          <a:bodyPr lIns="0" tIns="0" rIns="0" bIns="0" anchor="ctr" anchorCtr="0">
            <a:noAutofit/>
          </a:bodyPr>
          <a:lstStyle/>
          <a:p>
            <a:pPr lvl="0" rtl="0" hangingPunct="0">
              <a:buNone/>
              <a:tabLst/>
            </a:pPr>
            <a:endParaRPr lang="de-DE" sz="1800" b="1" kern="1200">
              <a:solidFill>
                <a:srgbClr val="FFFFFF"/>
              </a:solidFill>
              <a:latin typeface="Source Sans Pro Black" pitchFamily="34"/>
              <a:ea typeface="源ノ角ゴシック Heavy" pitchFamily="2"/>
              <a:cs typeface="Tahoma" pitchFamily="2"/>
            </a:endParaRPr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E5697B48-1614-4470-9327-DDD8C08D7C2F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9180000" y="6803999"/>
            <a:ext cx="720000" cy="72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>
            <a:lvl1pPr lvl="0" algn="ctr" rtl="0" hangingPunct="0">
              <a:buNone/>
              <a:tabLst/>
              <a:defRPr lang="de-DE" sz="1800" b="1" kern="1200">
                <a:solidFill>
                  <a:srgbClr val="FFFFFF"/>
                </a:solidFill>
                <a:latin typeface="Source Sans Pro Black" pitchFamily="34"/>
                <a:ea typeface="源ノ角ゴシック Heavy" pitchFamily="2"/>
                <a:cs typeface="Tahoma" pitchFamily="2"/>
              </a:defRPr>
            </a:lvl1pPr>
          </a:lstStyle>
          <a:p>
            <a:pPr lvl="0"/>
            <a:fld id="{BE3A6688-5F77-4DB2-9E29-72528F752277}" type="slidenum"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hangingPunct="1">
        <a:tabLst/>
        <a:defRPr lang="de-DE" sz="3600" b="1" i="0" u="none" strike="noStrike" kern="1200" cap="none">
          <a:ln>
            <a:noFill/>
          </a:ln>
          <a:solidFill>
            <a:srgbClr val="FFFFFF"/>
          </a:solidFill>
          <a:latin typeface="Source Sans Pro Black" pitchFamily="34"/>
        </a:defRPr>
      </a:lvl1pPr>
    </p:titleStyle>
    <p:bodyStyle>
      <a:lvl1pPr marL="0" marR="0" indent="0" rtl="0" hangingPunct="1">
        <a:spcBef>
          <a:spcPts val="0"/>
        </a:spcBef>
        <a:spcAft>
          <a:spcPts val="1414"/>
        </a:spcAft>
        <a:tabLst/>
        <a:defRPr lang="de-DE" sz="3200" b="1" i="0" u="none" strike="noStrike" kern="1200" cap="none">
          <a:ln>
            <a:noFill/>
          </a:ln>
          <a:solidFill>
            <a:srgbClr val="2C3E50"/>
          </a:solidFill>
          <a:latin typeface="Source Sans Pro Semibold" pitchFamily="34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ihandform: Form 1">
            <a:extLst>
              <a:ext uri="{FF2B5EF4-FFF2-40B4-BE49-F238E27FC236}">
                <a16:creationId xmlns:a16="http://schemas.microsoft.com/office/drawing/2014/main" id="{05A06D1B-05AE-4395-B4DF-1A6D222160CE}"/>
              </a:ext>
            </a:extLst>
          </p:cNvPr>
          <p:cNvSpPr/>
          <p:nvPr/>
        </p:nvSpPr>
        <p:spPr>
          <a:xfrm>
            <a:off x="0" y="0"/>
            <a:ext cx="10080000" cy="5040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1ABC9C"/>
          </a:solidFill>
          <a:ln>
            <a:noFill/>
            <a:prstDash val="solid"/>
          </a:ln>
        </p:spPr>
        <p:txBody>
          <a:bodyPr vert="horz" wrap="none" lIns="90000" tIns="45000" rIns="90000" bIns="450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 cap="none">
              <a:ln>
                <a:noFill/>
              </a:ln>
              <a:latin typeface="Source Sans Pro" pitchFamily="34"/>
              <a:ea typeface="源ノ角ゴシック Normal" pitchFamily="2"/>
              <a:cs typeface="FreeSans" pitchFamily="2"/>
            </a:endParaRPr>
          </a:p>
        </p:txBody>
      </p:sp>
      <p:sp>
        <p:nvSpPr>
          <p:cNvPr id="3" name="Titelplatzhalter 2">
            <a:extLst>
              <a:ext uri="{FF2B5EF4-FFF2-40B4-BE49-F238E27FC236}">
                <a16:creationId xmlns:a16="http://schemas.microsoft.com/office/drawing/2014/main" id="{7C2504F3-2E1D-4748-8407-EF9CF9A36DF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60000" y="3780000"/>
            <a:ext cx="9360000" cy="95868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ctr" anchorCtr="1">
            <a:noAutofit/>
          </a:bodyPr>
          <a:lstStyle/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B1373D7-6805-42FA-A9C8-0AE56C0E9FD4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360000" y="5220000"/>
            <a:ext cx="9360000" cy="198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61A452E-C399-45A4-BED7-723579791874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360000" y="7200000"/>
            <a:ext cx="2880000" cy="36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algn="l" rtl="0" hangingPunct="0">
              <a:buNone/>
              <a:tabLst/>
              <a:defRPr lang="de-DE" sz="1800" b="1" kern="1200">
                <a:solidFill>
                  <a:srgbClr val="FFFFFF"/>
                </a:solidFill>
                <a:latin typeface="Source Sans Pro Black" pitchFamily="34"/>
                <a:ea typeface="源ノ角ゴシック Heavy" pitchFamily="2"/>
                <a:cs typeface="Tahoma" pitchFamily="2"/>
              </a:defRPr>
            </a:lvl1pPr>
          </a:lstStyle>
          <a:p>
            <a:pPr lvl="0"/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8826CCA-BA66-4325-870B-C12A605E8149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3420000" y="7200000"/>
            <a:ext cx="3240000" cy="36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algn="ctr" rtl="0" hangingPunct="0">
              <a:buNone/>
              <a:tabLst/>
              <a:defRPr lang="de-DE" sz="1800" b="1" kern="1200">
                <a:solidFill>
                  <a:srgbClr val="FFFFFF"/>
                </a:solidFill>
                <a:latin typeface="Source Sans Pro Black" pitchFamily="34"/>
                <a:ea typeface="源ノ角ゴシック Heavy" pitchFamily="2"/>
                <a:cs typeface="Tahoma" pitchFamily="2"/>
              </a:defRPr>
            </a:lvl1pPr>
          </a:lstStyle>
          <a:p>
            <a:pPr lvl="0"/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4A980CA-526B-4AB9-A74D-69AEA9F706CF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9180000" y="6803999"/>
            <a:ext cx="720000" cy="72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>
            <a:lvl1pPr lvl="0" algn="ctr" rtl="0" hangingPunct="0">
              <a:buNone/>
              <a:tabLst/>
              <a:defRPr lang="de-DE" sz="1800" b="1" kern="1200">
                <a:solidFill>
                  <a:srgbClr val="FFFFFF"/>
                </a:solidFill>
                <a:latin typeface="Source Sans Pro Black" pitchFamily="34"/>
                <a:ea typeface="源ノ角ゴシック Heavy" pitchFamily="2"/>
                <a:cs typeface="Tahoma" pitchFamily="2"/>
              </a:defRPr>
            </a:lvl1pPr>
          </a:lstStyle>
          <a:p>
            <a:pPr lvl="0"/>
            <a:fld id="{E8014D35-6F00-4B6B-BBAA-37E02901D5B7}" type="slidenum"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hangingPunct="1">
        <a:lnSpc>
          <a:spcPct val="150000"/>
        </a:lnSpc>
        <a:tabLst/>
        <a:defRPr lang="de-DE" sz="3600" b="1" i="0" u="none" strike="noStrike" kern="1200" cap="none">
          <a:ln>
            <a:noFill/>
          </a:ln>
          <a:solidFill>
            <a:srgbClr val="FFFFFF"/>
          </a:solidFill>
          <a:latin typeface="Source Sans Pro Black" pitchFamily="34"/>
        </a:defRPr>
      </a:lvl1pPr>
    </p:titleStyle>
    <p:bodyStyle>
      <a:lvl1pPr marL="0" marR="0" indent="0" algn="l" rtl="0" hangingPunct="1">
        <a:spcBef>
          <a:spcPts val="0"/>
        </a:spcBef>
        <a:spcAft>
          <a:spcPts val="876"/>
        </a:spcAft>
        <a:tabLst/>
        <a:defRPr lang="de-DE" sz="2000" b="0" i="0" u="none" strike="noStrike" kern="1200" cap="none">
          <a:ln>
            <a:noFill/>
          </a:ln>
          <a:solidFill>
            <a:srgbClr val="FFFFFF"/>
          </a:solidFill>
          <a:latin typeface="Source Sans Pro" pitchFamily="34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ihandform: Form 1">
            <a:extLst>
              <a:ext uri="{FF2B5EF4-FFF2-40B4-BE49-F238E27FC236}">
                <a16:creationId xmlns:a16="http://schemas.microsoft.com/office/drawing/2014/main" id="{EB1797C5-705B-47B8-95C0-5392C7DE4A46}"/>
              </a:ext>
            </a:extLst>
          </p:cNvPr>
          <p:cNvSpPr/>
          <p:nvPr/>
        </p:nvSpPr>
        <p:spPr>
          <a:xfrm>
            <a:off x="2520000" y="2520000"/>
            <a:ext cx="5040000" cy="2520000"/>
          </a:xfrm>
          <a:custGeom>
            <a:avLst>
              <a:gd name="f0" fmla="val 1568"/>
              <a:gd name="f1" fmla="val 35465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+- 0 0 1"/>
              <a:gd name="f10" fmla="val -2147483647"/>
              <a:gd name="f11" fmla="val 2147483647"/>
              <a:gd name="f12" fmla="val 3590"/>
              <a:gd name="f13" fmla="val 8970"/>
              <a:gd name="f14" fmla="val 12630"/>
              <a:gd name="f15" fmla="val 18010"/>
              <a:gd name="f16" fmla="+- 0 0 0"/>
              <a:gd name="f17" fmla="*/ f5 1 21600"/>
              <a:gd name="f18" fmla="*/ f6 1 21600"/>
              <a:gd name="f19" fmla="pin -2147483647 f0 2147483647"/>
              <a:gd name="f20" fmla="pin -2147483647 f1 2147483647"/>
              <a:gd name="f21" fmla="*/ f16 f2 1"/>
              <a:gd name="f22" fmla="+- f19 0 10800"/>
              <a:gd name="f23" fmla="+- f20 0 10800"/>
              <a:gd name="f24" fmla="+- f20 0 21600"/>
              <a:gd name="f25" fmla="+- f19 0 21600"/>
              <a:gd name="f26" fmla="val f19"/>
              <a:gd name="f27" fmla="val f20"/>
              <a:gd name="f28" fmla="*/ f19 f17 1"/>
              <a:gd name="f29" fmla="*/ f20 f18 1"/>
              <a:gd name="f30" fmla="*/ 0 f17 1"/>
              <a:gd name="f31" fmla="*/ 21600 f17 1"/>
              <a:gd name="f32" fmla="*/ 21600 f18 1"/>
              <a:gd name="f33" fmla="*/ 0 f18 1"/>
              <a:gd name="f34" fmla="*/ 10800 f17 1"/>
              <a:gd name="f35" fmla="*/ f21 1 f4"/>
              <a:gd name="f36" fmla="*/ 10800 f18 1"/>
              <a:gd name="f37" fmla="abs f22"/>
              <a:gd name="f38" fmla="abs f23"/>
              <a:gd name="f39" fmla="+- f35 0 f3"/>
              <a:gd name="f40" fmla="*/ f26 f17 1"/>
              <a:gd name="f41" fmla="*/ f27 f18 1"/>
              <a:gd name="f42" fmla="+- f37 0 f38"/>
              <a:gd name="f43" fmla="+- f38 0 f37"/>
              <a:gd name="f44" fmla="?: f23 f9 f42"/>
              <a:gd name="f45" fmla="?: f23 f42 f9"/>
              <a:gd name="f46" fmla="?: f22 f9 f43"/>
              <a:gd name="f47" fmla="?: f22 f43 f9"/>
              <a:gd name="f48" fmla="?: f19 f9 f44"/>
              <a:gd name="f49" fmla="?: f19 f9 f45"/>
              <a:gd name="f50" fmla="?: f24 f46 f9"/>
              <a:gd name="f51" fmla="?: f24 f47 f9"/>
              <a:gd name="f52" fmla="?: f25 f45 f9"/>
              <a:gd name="f53" fmla="?: f25 f44 f9"/>
              <a:gd name="f54" fmla="?: f20 f9 f47"/>
              <a:gd name="f55" fmla="?: f20 f9 f46"/>
              <a:gd name="f56" fmla="?: f48 f19 0"/>
              <a:gd name="f57" fmla="?: f48 f20 6280"/>
              <a:gd name="f58" fmla="?: f49 f19 0"/>
              <a:gd name="f59" fmla="?: f49 f20 15320"/>
              <a:gd name="f60" fmla="?: f50 f19 6280"/>
              <a:gd name="f61" fmla="?: f50 f20 21600"/>
              <a:gd name="f62" fmla="?: f51 f19 15320"/>
              <a:gd name="f63" fmla="?: f51 f20 21600"/>
              <a:gd name="f64" fmla="?: f52 f19 21600"/>
              <a:gd name="f65" fmla="?: f52 f20 15320"/>
              <a:gd name="f66" fmla="?: f53 f19 21600"/>
              <a:gd name="f67" fmla="?: f53 f20 6280"/>
              <a:gd name="f68" fmla="?: f54 f19 15320"/>
              <a:gd name="f69" fmla="?: f54 f20 0"/>
              <a:gd name="f70" fmla="?: f55 f19 6280"/>
              <a:gd name="f71" fmla="?: f55 f20 0"/>
            </a:gdLst>
            <a:ahLst>
              <a:ahXY gdRefX="f0" minX="f10" maxX="f11" gdRefY="f1" minY="f10" maxY="f11">
                <a:pos x="f28" y="f29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9">
                <a:pos x="f34" y="f33"/>
              </a:cxn>
              <a:cxn ang="f39">
                <a:pos x="f30" y="f36"/>
              </a:cxn>
              <a:cxn ang="f39">
                <a:pos x="f34" y="f32"/>
              </a:cxn>
              <a:cxn ang="f39">
                <a:pos x="f31" y="f36"/>
              </a:cxn>
              <a:cxn ang="f39">
                <a:pos x="f40" y="f41"/>
              </a:cxn>
            </a:cxnLst>
            <a:rect l="f30" t="f33" r="f31" b="f32"/>
            <a:pathLst>
              <a:path w="21600" h="21600">
                <a:moveTo>
                  <a:pt x="f7" y="f7"/>
                </a:moveTo>
                <a:lnTo>
                  <a:pt x="f7" y="f12"/>
                </a:lnTo>
                <a:lnTo>
                  <a:pt x="f56" y="f57"/>
                </a:lnTo>
                <a:lnTo>
                  <a:pt x="f7" y="f13"/>
                </a:lnTo>
                <a:lnTo>
                  <a:pt x="f7" y="f14"/>
                </a:lnTo>
                <a:lnTo>
                  <a:pt x="f58" y="f59"/>
                </a:lnTo>
                <a:lnTo>
                  <a:pt x="f7" y="f15"/>
                </a:lnTo>
                <a:lnTo>
                  <a:pt x="f7" y="f8"/>
                </a:lnTo>
                <a:lnTo>
                  <a:pt x="f12" y="f8"/>
                </a:lnTo>
                <a:lnTo>
                  <a:pt x="f60" y="f61"/>
                </a:lnTo>
                <a:lnTo>
                  <a:pt x="f13" y="f8"/>
                </a:lnTo>
                <a:lnTo>
                  <a:pt x="f14" y="f8"/>
                </a:lnTo>
                <a:lnTo>
                  <a:pt x="f62" y="f63"/>
                </a:lnTo>
                <a:lnTo>
                  <a:pt x="f15" y="f8"/>
                </a:lnTo>
                <a:lnTo>
                  <a:pt x="f8" y="f8"/>
                </a:lnTo>
                <a:lnTo>
                  <a:pt x="f8" y="f15"/>
                </a:lnTo>
                <a:lnTo>
                  <a:pt x="f64" y="f65"/>
                </a:lnTo>
                <a:lnTo>
                  <a:pt x="f8" y="f14"/>
                </a:lnTo>
                <a:lnTo>
                  <a:pt x="f8" y="f13"/>
                </a:lnTo>
                <a:lnTo>
                  <a:pt x="f66" y="f67"/>
                </a:lnTo>
                <a:lnTo>
                  <a:pt x="f8" y="f12"/>
                </a:lnTo>
                <a:lnTo>
                  <a:pt x="f8" y="f7"/>
                </a:lnTo>
                <a:lnTo>
                  <a:pt x="f15" y="f7"/>
                </a:lnTo>
                <a:lnTo>
                  <a:pt x="f68" y="f69"/>
                </a:lnTo>
                <a:lnTo>
                  <a:pt x="f14" y="f7"/>
                </a:lnTo>
                <a:lnTo>
                  <a:pt x="f13" y="f7"/>
                </a:lnTo>
                <a:lnTo>
                  <a:pt x="f70" y="f71"/>
                </a:lnTo>
                <a:lnTo>
                  <a:pt x="f12" y="f7"/>
                </a:lnTo>
                <a:lnTo>
                  <a:pt x="f7" y="f7"/>
                </a:lnTo>
                <a:close/>
              </a:path>
            </a:pathLst>
          </a:custGeom>
          <a:solidFill>
            <a:srgbClr val="FFFFFF"/>
          </a:solidFill>
          <a:ln>
            <a:noFill/>
            <a:prstDash val="solid"/>
          </a:ln>
        </p:spPr>
        <p:txBody>
          <a:bodyPr vert="horz" wrap="none" lIns="90000" tIns="45000" rIns="90000" bIns="45000" anchor="ctr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 cap="none">
              <a:ln>
                <a:noFill/>
              </a:ln>
              <a:latin typeface="Source Sans Pro" pitchFamily="34"/>
              <a:ea typeface="源ノ角ゴシック Normal" pitchFamily="2"/>
              <a:cs typeface="FreeSans" pitchFamily="2"/>
            </a:endParaRPr>
          </a:p>
        </p:txBody>
      </p:sp>
      <p:sp>
        <p:nvSpPr>
          <p:cNvPr id="3" name="Titelplatzhalter 2">
            <a:extLst>
              <a:ext uri="{FF2B5EF4-FFF2-40B4-BE49-F238E27FC236}">
                <a16:creationId xmlns:a16="http://schemas.microsoft.com/office/drawing/2014/main" id="{909F498D-AD5B-49B7-99F7-F0D78CFECDD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700000" y="2700000"/>
            <a:ext cx="4680000" cy="216000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ctr" anchorCtr="1">
            <a:noAutofit/>
          </a:bodyPr>
          <a:lstStyle/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6596AFAC-1DE3-4275-B0FD-F2C5ACEF7F53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3420000" y="5040000"/>
            <a:ext cx="6300000" cy="216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FD9ADB4-8833-4B3C-AE77-AF6F226B5050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360000" y="7200000"/>
            <a:ext cx="2880000" cy="36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algn="l" rtl="0" hangingPunct="0">
              <a:buNone/>
              <a:tabLst/>
              <a:defRPr lang="de-DE" sz="1800" b="1" kern="1200">
                <a:solidFill>
                  <a:srgbClr val="FFFFFF"/>
                </a:solidFill>
                <a:latin typeface="Source Sans Pro Black" pitchFamily="34"/>
                <a:ea typeface="源ノ角ゴシック Heavy" pitchFamily="2"/>
                <a:cs typeface="Tahoma" pitchFamily="2"/>
              </a:defRPr>
            </a:lvl1pPr>
          </a:lstStyle>
          <a:p>
            <a:pPr lvl="0"/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57F07D4-B506-4F97-ABBB-A58D1EEDFEAF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3420000" y="7200000"/>
            <a:ext cx="3240000" cy="36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algn="ctr" rtl="0" hangingPunct="0">
              <a:buNone/>
              <a:tabLst/>
              <a:defRPr lang="de-DE" sz="1800" b="1" kern="1200">
                <a:solidFill>
                  <a:srgbClr val="FFFFFF"/>
                </a:solidFill>
                <a:latin typeface="Source Sans Pro Black" pitchFamily="34"/>
                <a:ea typeface="源ノ角ゴシック Heavy" pitchFamily="2"/>
                <a:cs typeface="Tahoma" pitchFamily="2"/>
              </a:defRPr>
            </a:lvl1pPr>
          </a:lstStyle>
          <a:p>
            <a:pPr lvl="0"/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50DA882-FCBD-4F2B-BA92-03D23549BA01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9180000" y="6803999"/>
            <a:ext cx="720000" cy="72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>
            <a:lvl1pPr lvl="0" algn="ctr" rtl="0" hangingPunct="0">
              <a:buNone/>
              <a:tabLst/>
              <a:defRPr lang="de-DE" sz="1800" b="1" kern="1200">
                <a:solidFill>
                  <a:srgbClr val="FFFFFF"/>
                </a:solidFill>
                <a:latin typeface="Source Sans Pro Black" pitchFamily="34"/>
                <a:ea typeface="源ノ角ゴシック Heavy" pitchFamily="2"/>
                <a:cs typeface="Tahoma" pitchFamily="2"/>
              </a:defRPr>
            </a:lvl1pPr>
          </a:lstStyle>
          <a:p>
            <a:pPr lvl="0"/>
            <a:fld id="{9B037DA3-EDAA-43E9-B64C-67AF129277A4}" type="slidenum"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hangingPunct="1">
        <a:lnSpc>
          <a:spcPct val="100000"/>
        </a:lnSpc>
        <a:tabLst/>
        <a:defRPr lang="de-DE" sz="3600" b="1" i="0" u="none" strike="noStrike" kern="1200" cap="none">
          <a:ln>
            <a:noFill/>
          </a:ln>
          <a:solidFill>
            <a:srgbClr val="2C3E50"/>
          </a:solidFill>
          <a:latin typeface="Source Sans Pro Black" pitchFamily="34"/>
        </a:defRPr>
      </a:lvl1pPr>
    </p:titleStyle>
    <p:bodyStyle>
      <a:lvl1pPr marL="0" marR="0" indent="0" algn="l" rtl="0" hangingPunct="1">
        <a:spcBef>
          <a:spcPts val="0"/>
        </a:spcBef>
        <a:spcAft>
          <a:spcPts val="876"/>
        </a:spcAft>
        <a:tabLst/>
        <a:defRPr lang="de-DE" sz="2000" b="0" i="0" u="none" strike="noStrike" kern="1200" cap="none">
          <a:ln>
            <a:noFill/>
          </a:ln>
          <a:solidFill>
            <a:srgbClr val="FFFFFF"/>
          </a:solidFill>
          <a:latin typeface="Source Sans Pro" pitchFamily="34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3">
            <a:extLst>
              <a:ext uri="{FF2B5EF4-FFF2-40B4-BE49-F238E27FC236}">
                <a16:creationId xmlns:a16="http://schemas.microsoft.com/office/drawing/2014/main" id="{AB437451-207D-4141-AB58-2B14F17A9E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C9017A7-6752-4950-B129-118F6937A0E1}" type="slidenum">
              <a:t>1</a:t>
            </a:fld>
            <a:endParaRPr lang="de-DE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6F687AD-1DCA-43C3-AEB0-90E53CAC67EA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de-DE"/>
              <a:t>Wahlpflichtbereich I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AD536D8-9594-46AA-9430-4097EE0CFCA9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432000" y="1944000"/>
            <a:ext cx="9360000" cy="5040000"/>
          </a:xfrm>
        </p:spPr>
        <p:txBody>
          <a:bodyPr/>
          <a:lstStyle/>
          <a:p>
            <a:pPr lvl="0"/>
            <a:r>
              <a:rPr lang="de-DE" sz="3600" b="0" dirty="0"/>
              <a:t>Französisch oder Latein als zweite Fremdsprache ab Klasse 7:</a:t>
            </a:r>
          </a:p>
          <a:p>
            <a:pPr lvl="0"/>
            <a:endParaRPr lang="de-DE" b="0" dirty="0"/>
          </a:p>
          <a:p>
            <a:pPr marL="457200" lvl="0" indent="-457200">
              <a:buClr>
                <a:srgbClr val="2C3E50"/>
              </a:buClr>
              <a:buSzPct val="45000"/>
              <a:buFont typeface="Wingdings" panose="05000000000000000000" pitchFamily="2" charset="2"/>
              <a:buChar char="§"/>
            </a:pPr>
            <a:r>
              <a:rPr lang="de-DE" dirty="0"/>
              <a:t>Was ist das Besondere der beiden Sprachen?</a:t>
            </a:r>
          </a:p>
          <a:p>
            <a:pPr marL="457200" lvl="0" indent="-457200">
              <a:buClr>
                <a:srgbClr val="2C3E50"/>
              </a:buClr>
              <a:buSzPct val="45000"/>
              <a:buFont typeface="Wingdings" panose="05000000000000000000" pitchFamily="2" charset="2"/>
              <a:buChar char="§"/>
            </a:pPr>
            <a:r>
              <a:rPr lang="de-DE" dirty="0"/>
              <a:t>Was machen wir im Unterricht?</a:t>
            </a:r>
          </a:p>
          <a:p>
            <a:pPr marL="457200" lvl="0" indent="-457200">
              <a:buClr>
                <a:srgbClr val="2C3E50"/>
              </a:buClr>
              <a:buSzPct val="45000"/>
              <a:buFont typeface="Wingdings" panose="05000000000000000000" pitchFamily="2" charset="2"/>
              <a:buChar char="§"/>
            </a:pPr>
            <a:r>
              <a:rPr lang="de-DE" dirty="0"/>
              <a:t>Wozu brauchen wir eine zweite Fremdsprache?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56F97C6D-2DD1-48AC-98F3-A22F98025246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8352000" y="0"/>
            <a:ext cx="1728000" cy="16743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3">
            <a:extLst>
              <a:ext uri="{FF2B5EF4-FFF2-40B4-BE49-F238E27FC236}">
                <a16:creationId xmlns:a16="http://schemas.microsoft.com/office/drawing/2014/main" id="{27A3CEC5-C7A4-48B9-9001-C28FE907FD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2BDD3E5-2351-45FB-ABCC-E336FC2D9EE9}" type="slidenum">
              <a:t>10</a:t>
            </a:fld>
            <a:endParaRPr lang="de-DE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2B8DBDA-AB15-4F74-A584-83849188B5C6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de-DE"/>
              <a:t>WPI: Französisch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FD5B53C-A8A9-4708-BDB5-7BA30828F4E4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lvl="0"/>
            <a:r>
              <a:rPr lang="de-DE" sz="3600" dirty="0"/>
              <a:t>Nutzen der zweiten Fremdsprache:</a:t>
            </a:r>
          </a:p>
          <a:p>
            <a:pPr marL="457200" lvl="0" indent="-457200">
              <a:buFont typeface="Wingdings" panose="05000000000000000000" pitchFamily="2" charset="2"/>
              <a:buChar char="§"/>
            </a:pPr>
            <a:r>
              <a:rPr lang="de-DE" sz="2800" dirty="0"/>
              <a:t>„Mit jeder neuen Sprache bekommst du ein neues Leben. Sprichst du nur eine Sprache, hast du nur ein Leben.“ </a:t>
            </a:r>
            <a:r>
              <a:rPr lang="de-DE" sz="1600" dirty="0"/>
              <a:t>(Tschechisches Sprichwort, zum 10. Jahrestag der europäischen Sprachen)</a:t>
            </a:r>
          </a:p>
          <a:p>
            <a:pPr marL="457200" lvl="0" indent="-457200">
              <a:buClr>
                <a:srgbClr val="2C3E50"/>
              </a:buClr>
              <a:buSzPct val="45000"/>
              <a:buFont typeface="Wingdings" panose="05000000000000000000" pitchFamily="2" charset="2"/>
              <a:buChar char="§"/>
            </a:pPr>
            <a:r>
              <a:rPr lang="de-DE" sz="2800" dirty="0"/>
              <a:t>„Jede Europäerin und jeder Europäer sollte mindestens zwei moderne europäische Sprachen – von insgesamt 24 – lernen!“ </a:t>
            </a:r>
            <a:r>
              <a:rPr lang="de-DE" sz="1800" dirty="0"/>
              <a:t>(Europäische Kommission)</a:t>
            </a:r>
          </a:p>
          <a:p>
            <a:pPr marL="457200" lvl="0" indent="-457200">
              <a:buClr>
                <a:srgbClr val="2C3E50"/>
              </a:buClr>
              <a:buSzPct val="45000"/>
              <a:buFont typeface="Wingdings" panose="05000000000000000000" pitchFamily="2" charset="2"/>
              <a:buChar char="§"/>
            </a:pPr>
            <a:r>
              <a:rPr lang="de-DE" sz="2800" dirty="0"/>
              <a:t>(Amts-)Sprache in Frankreich, aber auch in Belgien, der Schweiz, Kanada und vielen anderen Ländern </a:t>
            </a:r>
            <a:r>
              <a:rPr lang="de-DE" sz="1800" dirty="0"/>
              <a:t>(Afrika, Karibik)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E0A0146C-0428-4284-AD0D-E2A2F015531B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8352000" y="0"/>
            <a:ext cx="1728000" cy="16743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3">
            <a:extLst>
              <a:ext uri="{FF2B5EF4-FFF2-40B4-BE49-F238E27FC236}">
                <a16:creationId xmlns:a16="http://schemas.microsoft.com/office/drawing/2014/main" id="{AE3F3F76-BBB0-4AB5-AD3E-2FBA5819E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25C19F2-036C-44F8-BCD2-3D7D9AB9D3AF}" type="slidenum">
              <a:t>11</a:t>
            </a:fld>
            <a:endParaRPr lang="de-DE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7C63391-49A3-4470-AD95-2E93BC864E87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de-DE"/>
              <a:t>WPI: Französisch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5F569DF-122A-4685-BA71-3BBA9FDAC3E6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de-DE" dirty="0"/>
              <a:t>Nutzen der zweiten Fremdsprache:</a:t>
            </a:r>
          </a:p>
          <a:p>
            <a:pPr marL="457200" indent="-457200">
              <a:buClr>
                <a:srgbClr val="2C3E50"/>
              </a:buClr>
              <a:buSzPct val="45000"/>
              <a:buFont typeface="Wingdings" panose="05000000000000000000" pitchFamily="2" charset="2"/>
              <a:buChar char="§"/>
            </a:pPr>
            <a:r>
              <a:rPr lang="de-DE" sz="2800" dirty="0"/>
              <a:t>insg. etwa 300 Millionen Sprecher, Tendenz steigend</a:t>
            </a:r>
          </a:p>
          <a:p>
            <a:pPr marL="457200" lvl="0" indent="-457200">
              <a:buClr>
                <a:srgbClr val="2C3E50"/>
              </a:buClr>
              <a:buSzPct val="45000"/>
              <a:buFont typeface="Wingdings" panose="05000000000000000000" pitchFamily="2" charset="2"/>
              <a:buChar char="§"/>
            </a:pPr>
            <a:r>
              <a:rPr lang="de-DE" sz="2800" dirty="0"/>
              <a:t>Frankreich ist Deutschlands größter Handelspartner</a:t>
            </a:r>
          </a:p>
          <a:p>
            <a:pPr marL="457200" lvl="0" indent="-457200">
              <a:buClr>
                <a:srgbClr val="2C3E50"/>
              </a:buClr>
              <a:buSzPct val="45000"/>
              <a:buFont typeface="Wingdings" panose="05000000000000000000" pitchFamily="2" charset="2"/>
              <a:buChar char="§"/>
            </a:pPr>
            <a:r>
              <a:rPr lang="de-DE" sz="2800" dirty="0"/>
              <a:t>Französisch ist die drittwichtigste Handelssprache weltweit  </a:t>
            </a:r>
          </a:p>
          <a:p>
            <a:pPr marL="457200" lvl="0" indent="-457200">
              <a:buClr>
                <a:srgbClr val="2C3E50"/>
              </a:buClr>
              <a:buSzPct val="45000"/>
              <a:buFont typeface="Wingdings" panose="05000000000000000000" pitchFamily="2" charset="2"/>
              <a:buChar char="§"/>
            </a:pPr>
            <a:r>
              <a:rPr lang="de-DE" sz="2800" dirty="0"/>
              <a:t>Auslandsaufenthalt während oder nach der Schulzeit </a:t>
            </a:r>
            <a:r>
              <a:rPr lang="de-DE" sz="2400" dirty="0"/>
              <a:t>(finanzielle Förderungen durch das DFJW, ERASMUS)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7F180067-4BA8-4255-868B-95F5796194F3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8352000" y="0"/>
            <a:ext cx="1728000" cy="16743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3">
            <a:extLst>
              <a:ext uri="{FF2B5EF4-FFF2-40B4-BE49-F238E27FC236}">
                <a16:creationId xmlns:a16="http://schemas.microsoft.com/office/drawing/2014/main" id="{F4E77FDB-A1BF-4268-971F-12B292869C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D944FF5-F2CE-42BF-9140-2327498513B4}" type="slidenum">
              <a:t>12</a:t>
            </a:fld>
            <a:endParaRPr lang="de-DE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E0D8DAED-ADFA-4736-A59D-8A639B607AE0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de-DE"/>
              <a:t>WPI: Latein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6661CE3-1BC0-44C3-BE97-3687FA0AD355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lvl="0"/>
            <a:r>
              <a:rPr lang="de-DE" sz="3600" dirty="0"/>
              <a:t>Nutzen der zweiten Fremdsprache:</a:t>
            </a:r>
          </a:p>
          <a:p>
            <a:pPr marL="457200" lvl="0" indent="-457200">
              <a:buClr>
                <a:srgbClr val="2C3E50"/>
              </a:buClr>
              <a:buSzPct val="45000"/>
              <a:buFont typeface="Wingdings" panose="05000000000000000000" pitchFamily="2" charset="2"/>
              <a:buChar char="§"/>
            </a:pPr>
            <a:r>
              <a:rPr lang="de-DE" sz="2800" dirty="0"/>
              <a:t>Besseres Verständnis für die deutsche Sprache</a:t>
            </a:r>
          </a:p>
          <a:p>
            <a:pPr marL="457200" lvl="0" indent="-457200">
              <a:buClr>
                <a:srgbClr val="2C3E50"/>
              </a:buClr>
              <a:buSzPct val="45000"/>
              <a:buFont typeface="Wingdings" panose="05000000000000000000" pitchFamily="2" charset="2"/>
              <a:buChar char="§"/>
            </a:pPr>
            <a:r>
              <a:rPr lang="de-DE" sz="2800" dirty="0"/>
              <a:t>Leichteres Erlernen anderer romanischer Sprachen</a:t>
            </a:r>
          </a:p>
          <a:p>
            <a:pPr marL="457200" lvl="0" indent="-457200">
              <a:buClr>
                <a:srgbClr val="2C3E50"/>
              </a:buClr>
              <a:buSzPct val="45000"/>
              <a:buFont typeface="Wingdings" panose="05000000000000000000" pitchFamily="2" charset="2"/>
              <a:buChar char="§"/>
            </a:pPr>
            <a:r>
              <a:rPr lang="de-DE" sz="2800" dirty="0"/>
              <a:t>Erweiterung der Kenntnisse der alten Geschichte</a:t>
            </a:r>
          </a:p>
          <a:p>
            <a:pPr marL="457200" lvl="0" indent="-457200">
              <a:buClr>
                <a:srgbClr val="2C3E50"/>
              </a:buClr>
              <a:buSzPct val="45000"/>
              <a:buFont typeface="Wingdings" panose="05000000000000000000" pitchFamily="2" charset="2"/>
              <a:buChar char="§"/>
            </a:pPr>
            <a:r>
              <a:rPr lang="de-DE" sz="2800" dirty="0"/>
              <a:t>Schulung von Schlüsselkompetenzen wie Genauigkeit, Konzentration, Sorgfalt und strukturellem Denken</a:t>
            </a:r>
          </a:p>
          <a:p>
            <a:pPr marL="457200" lvl="0" indent="-457200">
              <a:buClr>
                <a:srgbClr val="2C3E50"/>
              </a:buClr>
              <a:buSzPct val="45000"/>
              <a:buFont typeface="Wingdings" panose="05000000000000000000" pitchFamily="2" charset="2"/>
              <a:buChar char="§"/>
            </a:pPr>
            <a:r>
              <a:rPr lang="de-DE" sz="2800" dirty="0"/>
              <a:t>Lateinkenntnisse oder Latinum Voraussetzung für einige Studiengänge</a:t>
            </a:r>
          </a:p>
          <a:p>
            <a:pPr marL="457200" lvl="0" indent="-457200">
              <a:buClr>
                <a:srgbClr val="2C3E50"/>
              </a:buClr>
              <a:buSzPct val="45000"/>
              <a:buFont typeface="Wingdings" panose="05000000000000000000" pitchFamily="2" charset="2"/>
              <a:buChar char="§"/>
            </a:pPr>
            <a:endParaRPr lang="de-DE" sz="2800" dirty="0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1325B730-E8CC-41AB-BE04-6B4B1FF566D9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8352000" y="0"/>
            <a:ext cx="1728000" cy="16743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3">
            <a:extLst>
              <a:ext uri="{FF2B5EF4-FFF2-40B4-BE49-F238E27FC236}">
                <a16:creationId xmlns:a16="http://schemas.microsoft.com/office/drawing/2014/main" id="{52AA4EA6-B064-41BB-AFBC-6470750F68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A7B22E6-25B4-45AF-B447-682276E192C2}" type="slidenum">
              <a:t>13</a:t>
            </a:fld>
            <a:endParaRPr lang="de-DE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5AF3533-C83C-4B8B-8920-A376B6B12DAC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de-DE" sz="4400"/>
              <a:t>Entscheidet euch!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3">
            <a:extLst>
              <a:ext uri="{FF2B5EF4-FFF2-40B4-BE49-F238E27FC236}">
                <a16:creationId xmlns:a16="http://schemas.microsoft.com/office/drawing/2014/main" id="{1945F07D-9CD4-42D5-AE62-11DA4FB0AB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E5566CF-B130-46A5-A856-53E93F2A916A}" type="slidenum">
              <a:t>2</a:t>
            </a:fld>
            <a:endParaRPr lang="de-DE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BF84FF2-9298-4D66-B877-9028A1EFF314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de-DE"/>
              <a:t>WPI: Französisch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FE55B1B-C334-4118-9E30-E6E71C5D50EE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lvl="0"/>
            <a:r>
              <a:rPr lang="de-DE" sz="3600" dirty="0"/>
              <a:t>Merkmale der Sprache:</a:t>
            </a:r>
          </a:p>
          <a:p>
            <a:pPr lvl="0"/>
            <a:r>
              <a:rPr lang="de-DE" sz="2800" dirty="0">
                <a:solidFill>
                  <a:schemeClr val="accent5">
                    <a:lumMod val="75000"/>
                  </a:schemeClr>
                </a:solidFill>
              </a:rPr>
              <a:t>«Ce </a:t>
            </a:r>
            <a:r>
              <a:rPr lang="de-DE" sz="2800" dirty="0" err="1">
                <a:solidFill>
                  <a:schemeClr val="accent5">
                    <a:lumMod val="75000"/>
                  </a:schemeClr>
                </a:solidFill>
              </a:rPr>
              <a:t>soir</a:t>
            </a:r>
            <a:r>
              <a:rPr lang="de-DE" sz="2800" dirty="0">
                <a:solidFill>
                  <a:schemeClr val="accent5">
                    <a:lumMod val="75000"/>
                  </a:schemeClr>
                </a:solidFill>
              </a:rPr>
              <a:t>, on </a:t>
            </a:r>
            <a:r>
              <a:rPr lang="de-DE" sz="2800" dirty="0" err="1">
                <a:solidFill>
                  <a:schemeClr val="accent5">
                    <a:lumMod val="75000"/>
                  </a:schemeClr>
                </a:solidFill>
              </a:rPr>
              <a:t>vous</a:t>
            </a:r>
            <a:r>
              <a:rPr lang="de-DE" sz="28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sz="2800" dirty="0" err="1">
                <a:solidFill>
                  <a:schemeClr val="accent5">
                    <a:lumMod val="75000"/>
                  </a:schemeClr>
                </a:solidFill>
              </a:rPr>
              <a:t>présente</a:t>
            </a:r>
            <a:r>
              <a:rPr lang="de-DE" sz="28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sz="2800" dirty="0" err="1">
                <a:solidFill>
                  <a:schemeClr val="accent5">
                    <a:lumMod val="75000"/>
                  </a:schemeClr>
                </a:solidFill>
              </a:rPr>
              <a:t>les</a:t>
            </a:r>
            <a:r>
              <a:rPr lang="de-DE" sz="2800" dirty="0">
                <a:solidFill>
                  <a:schemeClr val="accent5">
                    <a:lumMod val="75000"/>
                  </a:schemeClr>
                </a:solidFill>
              </a:rPr>
              <a:t> deux </a:t>
            </a:r>
            <a:r>
              <a:rPr lang="de-DE" sz="2800" dirty="0" err="1">
                <a:solidFill>
                  <a:schemeClr val="accent5">
                    <a:lumMod val="75000"/>
                  </a:schemeClr>
                </a:solidFill>
              </a:rPr>
              <a:t>nouvelles</a:t>
            </a:r>
            <a:r>
              <a:rPr lang="de-DE" sz="28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de-DE" sz="2800" dirty="0" err="1">
                <a:solidFill>
                  <a:schemeClr val="accent5">
                    <a:lumMod val="75000"/>
                  </a:schemeClr>
                </a:solidFill>
              </a:rPr>
              <a:t>langues</a:t>
            </a:r>
            <a:r>
              <a:rPr lang="de-DE" sz="2800" dirty="0">
                <a:solidFill>
                  <a:schemeClr val="accent5">
                    <a:lumMod val="75000"/>
                  </a:schemeClr>
                </a:solidFill>
              </a:rPr>
              <a:t>: </a:t>
            </a:r>
            <a:r>
              <a:rPr lang="de-DE" sz="2800" dirty="0" err="1">
                <a:solidFill>
                  <a:schemeClr val="accent5">
                    <a:lumMod val="75000"/>
                  </a:schemeClr>
                </a:solidFill>
              </a:rPr>
              <a:t>français</a:t>
            </a:r>
            <a:r>
              <a:rPr lang="de-DE" sz="2800" dirty="0">
                <a:solidFill>
                  <a:schemeClr val="accent5">
                    <a:lumMod val="75000"/>
                  </a:schemeClr>
                </a:solidFill>
              </a:rPr>
              <a:t> et latin.»</a:t>
            </a:r>
          </a:p>
          <a:p>
            <a:pPr marL="457200" lvl="0" indent="-457200">
              <a:buClr>
                <a:srgbClr val="2C3E50"/>
              </a:buClr>
              <a:buSzPct val="45000"/>
              <a:buFont typeface="Wingdings" panose="05000000000000000000" pitchFamily="2" charset="2"/>
              <a:buChar char="§"/>
            </a:pPr>
            <a:r>
              <a:rPr lang="de-DE" sz="2800" dirty="0"/>
              <a:t>manche Wörter ableitbar aus dem Deutschen oder dem Englischen</a:t>
            </a:r>
          </a:p>
          <a:p>
            <a:pPr marL="457200" lvl="0" indent="-457200">
              <a:buClr>
                <a:srgbClr val="2C3E50"/>
              </a:buClr>
              <a:buSzPct val="45000"/>
              <a:buFont typeface="Wingdings" panose="05000000000000000000" pitchFamily="2" charset="2"/>
              <a:buChar char="§"/>
            </a:pPr>
            <a:r>
              <a:rPr lang="de-DE" sz="2800" dirty="0"/>
              <a:t>Schreibweise abweichend von der Sprechweise</a:t>
            </a:r>
          </a:p>
          <a:p>
            <a:pPr marL="457200" lvl="0" indent="-457200">
              <a:buClr>
                <a:srgbClr val="2C3E50"/>
              </a:buClr>
              <a:buSzPct val="45000"/>
              <a:buFont typeface="Wingdings" panose="05000000000000000000" pitchFamily="2" charset="2"/>
              <a:buChar char="§"/>
            </a:pPr>
            <a:r>
              <a:rPr lang="de-DE" sz="2800" dirty="0"/>
              <a:t>andere Laute und andere Zeichen als im Deutschen (z.B. Nasale, Akzente)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A6925411-6259-46B5-AB21-B10D83E36229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8352000" y="0"/>
            <a:ext cx="1728000" cy="16743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3">
            <a:extLst>
              <a:ext uri="{FF2B5EF4-FFF2-40B4-BE49-F238E27FC236}">
                <a16:creationId xmlns:a16="http://schemas.microsoft.com/office/drawing/2014/main" id="{AB753946-4D51-4C70-B659-F94EAF8AB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0C38BEB-7ED7-430C-8B3F-50D4DD5BDD64}" type="slidenum">
              <a:t>3</a:t>
            </a:fld>
            <a:endParaRPr lang="de-DE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9E4D7ED-9A1B-444D-9564-4DD5E1661238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de-DE"/>
              <a:t>WPI: Französisch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95CAAAA-AA4B-4DF0-A5D9-28B6DE664BEA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de-DE" dirty="0"/>
              <a:t>Merkmale des Unterrichts:</a:t>
            </a:r>
          </a:p>
          <a:p>
            <a:pPr marL="457200" lvl="0" indent="-457200">
              <a:buClr>
                <a:srgbClr val="2C3E50"/>
              </a:buClr>
              <a:buSzPct val="45000"/>
              <a:buFont typeface="Wingdings" panose="05000000000000000000" pitchFamily="2" charset="2"/>
              <a:buChar char="§"/>
            </a:pPr>
            <a:r>
              <a:rPr lang="de-DE" sz="2800" dirty="0"/>
              <a:t>die Anwendung der Sprache in alltäglichen Situationen steht im Mittelpunkt des Unterrichts: Verstehen, Sprechen und Schreiben</a:t>
            </a:r>
          </a:p>
          <a:p>
            <a:pPr marL="457200" indent="-457200">
              <a:buClr>
                <a:srgbClr val="2C3E50"/>
              </a:buClr>
              <a:buSzPct val="45000"/>
              <a:buFont typeface="Wingdings" panose="05000000000000000000" pitchFamily="2" charset="2"/>
              <a:buChar char="§"/>
            </a:pPr>
            <a:r>
              <a:rPr lang="de-DE" sz="2800" dirty="0"/>
              <a:t>dafür nötig: Vokabeln und Grammatik</a:t>
            </a:r>
          </a:p>
          <a:p>
            <a:pPr marL="457200" lvl="0" indent="-457200">
              <a:buClr>
                <a:srgbClr val="2C3E50"/>
              </a:buClr>
              <a:buSzPct val="45000"/>
              <a:buFont typeface="Wingdings" panose="05000000000000000000" pitchFamily="2" charset="2"/>
              <a:buChar char="§"/>
            </a:pPr>
            <a:r>
              <a:rPr lang="de-DE" sz="2800" dirty="0"/>
              <a:t>Unterrichtssprache: Französisch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DD5D2B43-6CF0-4DB6-BDC7-E877BEAAF057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8352000" y="0"/>
            <a:ext cx="1728000" cy="16743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3">
            <a:extLst>
              <a:ext uri="{FF2B5EF4-FFF2-40B4-BE49-F238E27FC236}">
                <a16:creationId xmlns:a16="http://schemas.microsoft.com/office/drawing/2014/main" id="{0D0E729A-9D30-4E93-921F-F40889A5B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95653E8-37ED-4079-98C2-33296026DE16}" type="slidenum">
              <a:t>4</a:t>
            </a:fld>
            <a:endParaRPr lang="de-DE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04A68A4-762B-468E-8AC5-A60AF09B5792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de-DE"/>
              <a:t>WPI: Latein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FF516D3-9B2B-4743-BC54-7AED56943BE4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360000" y="1750050"/>
            <a:ext cx="9360000" cy="5253979"/>
          </a:xfrm>
        </p:spPr>
        <p:txBody>
          <a:bodyPr/>
          <a:lstStyle/>
          <a:p>
            <a:pPr lvl="0"/>
            <a:r>
              <a:rPr lang="de-DE" sz="3600" dirty="0"/>
              <a:t>Merkmale der Sprache:</a:t>
            </a:r>
            <a:endParaRPr lang="de-DE" sz="2400" dirty="0"/>
          </a:p>
          <a:p>
            <a:pPr marL="342900" lvl="0" indent="-342900">
              <a:buClr>
                <a:srgbClr val="2C3E50"/>
              </a:buClr>
              <a:buSzPct val="45000"/>
              <a:buFont typeface="Wingdings" panose="05000000000000000000" pitchFamily="2" charset="2"/>
              <a:buChar char="§"/>
            </a:pPr>
            <a:r>
              <a:rPr lang="de-DE" sz="2800" dirty="0"/>
              <a:t>nur minimale Unterschiede in Schriftbild und Aussprache</a:t>
            </a:r>
          </a:p>
          <a:p>
            <a:pPr marL="342900" lvl="0" indent="-342900">
              <a:buClr>
                <a:srgbClr val="2C3E50"/>
              </a:buClr>
              <a:buSzPct val="45000"/>
              <a:buFont typeface="Wingdings" panose="05000000000000000000" pitchFamily="2" charset="2"/>
              <a:buChar char="§"/>
            </a:pPr>
            <a:r>
              <a:rPr lang="de-DE" sz="2800" dirty="0"/>
              <a:t>Schriftsprache, die sich nicht mehr verändert</a:t>
            </a:r>
          </a:p>
          <a:p>
            <a:pPr marL="342900" lvl="0" indent="-342900">
              <a:buClr>
                <a:srgbClr val="2C3E50"/>
              </a:buClr>
              <a:buSzPct val="45000"/>
              <a:buFont typeface="Wingdings" panose="05000000000000000000" pitchFamily="2" charset="2"/>
              <a:buChar char="§"/>
            </a:pPr>
            <a:r>
              <a:rPr lang="de-DE" sz="2800" dirty="0"/>
              <a:t>unterschiedliche grammatische Endungen, die aber gut in logische Systeme einzuordnen sind</a:t>
            </a:r>
          </a:p>
          <a:p>
            <a:pPr marL="342900" lvl="0" indent="-342900">
              <a:buClr>
                <a:srgbClr val="2C3E50"/>
              </a:buClr>
              <a:buSzPct val="45000"/>
              <a:buFont typeface="Wingdings" panose="05000000000000000000" pitchFamily="2" charset="2"/>
              <a:buChar char="§"/>
            </a:pPr>
            <a:r>
              <a:rPr lang="de-DE" sz="2800" dirty="0"/>
              <a:t>Grundlage der romanischen Sprachen</a:t>
            </a:r>
          </a:p>
          <a:p>
            <a:pPr marL="342900" lvl="0" indent="-342900">
              <a:buClr>
                <a:srgbClr val="2C3E50"/>
              </a:buClr>
              <a:buSzPct val="45000"/>
              <a:buFont typeface="Wingdings" panose="05000000000000000000" pitchFamily="2" charset="2"/>
              <a:buChar char="§"/>
            </a:pPr>
            <a:r>
              <a:rPr lang="de-DE" sz="2800" dirty="0"/>
              <a:t>einfache Ableitung von französischen, spanischen  und italienischen Wörtern, gilt auch für deutsche und englische Wörter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FF0ABA56-25FC-49BF-BC2A-2F91BAD13656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8352000" y="0"/>
            <a:ext cx="1728000" cy="16743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3">
            <a:extLst>
              <a:ext uri="{FF2B5EF4-FFF2-40B4-BE49-F238E27FC236}">
                <a16:creationId xmlns:a16="http://schemas.microsoft.com/office/drawing/2014/main" id="{5F0C3C38-74FF-41D9-85AC-E610FE73AA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262D8B5-6E7F-4EFB-AC63-8BFA8739D40B}" type="slidenum">
              <a:t>5</a:t>
            </a:fld>
            <a:endParaRPr lang="de-DE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22C67F9-97F0-4AC1-B3D0-50A9A3AF6905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de-DE"/>
              <a:t>WPI: Latein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80F1A26-A0C9-43B0-8321-91F2F57F6DB4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lvl="0"/>
            <a:r>
              <a:rPr lang="de-DE" dirty="0"/>
              <a:t>Im Mittelpunkt des Unterrichts stehen:</a:t>
            </a:r>
          </a:p>
          <a:p>
            <a:pPr marL="457200" lvl="0" indent="-457200">
              <a:buClr>
                <a:srgbClr val="2C3E50"/>
              </a:buClr>
              <a:buSzPct val="45000"/>
              <a:buFont typeface="Wingdings" panose="05000000000000000000" pitchFamily="2" charset="2"/>
              <a:buChar char="§"/>
            </a:pPr>
            <a:r>
              <a:rPr lang="de-DE" sz="2800" dirty="0"/>
              <a:t>Historische Kommunikation: Nachwirkungen der antiken Kultur bis in die heutige Zeit</a:t>
            </a:r>
          </a:p>
          <a:p>
            <a:pPr marL="457200" lvl="0" indent="-457200">
              <a:buClr>
                <a:srgbClr val="2C3E50"/>
              </a:buClr>
              <a:buSzPct val="45000"/>
              <a:buFont typeface="Wingdings" panose="05000000000000000000" pitchFamily="2" charset="2"/>
              <a:buChar char="§"/>
            </a:pPr>
            <a:r>
              <a:rPr lang="de-DE" sz="2800" dirty="0"/>
              <a:t>Verschiedenste Themen: Alltagsleben, Freizeitaktivitäten, Geschichte, Mythologie, Philosophie, …</a:t>
            </a:r>
          </a:p>
          <a:p>
            <a:pPr marL="457200" lvl="0" indent="-457200">
              <a:buClr>
                <a:srgbClr val="2C3E50"/>
              </a:buClr>
              <a:buSzPct val="45000"/>
              <a:buFont typeface="Wingdings" panose="05000000000000000000" pitchFamily="2" charset="2"/>
              <a:buChar char="§"/>
            </a:pPr>
            <a:r>
              <a:rPr lang="de-DE" sz="2800" dirty="0"/>
              <a:t>Erarbeitung von lateinischen Texten</a:t>
            </a:r>
          </a:p>
          <a:p>
            <a:pPr marL="457200" lvl="0" indent="-457200">
              <a:buClr>
                <a:srgbClr val="2C3E50"/>
              </a:buClr>
              <a:buSzPct val="45000"/>
              <a:buFont typeface="Wingdings" panose="05000000000000000000" pitchFamily="2" charset="2"/>
              <a:buChar char="§"/>
            </a:pPr>
            <a:r>
              <a:rPr lang="de-DE" sz="2800" dirty="0"/>
              <a:t>Dafür erforderlich: Vokabeln, Grammatik </a:t>
            </a:r>
          </a:p>
          <a:p>
            <a:pPr marL="457200" lvl="0" indent="-457200">
              <a:buClr>
                <a:srgbClr val="2C3E50"/>
              </a:buClr>
              <a:buSzPct val="45000"/>
              <a:buFont typeface="Wingdings" panose="05000000000000000000" pitchFamily="2" charset="2"/>
              <a:buChar char="§"/>
            </a:pPr>
            <a:r>
              <a:rPr lang="de-DE" sz="2800" dirty="0"/>
              <a:t>Unterrichtssprache: Deutsch 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0323E326-4CB4-408D-A857-E792FA131C53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8352000" y="0"/>
            <a:ext cx="1728000" cy="16743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3">
            <a:extLst>
              <a:ext uri="{FF2B5EF4-FFF2-40B4-BE49-F238E27FC236}">
                <a16:creationId xmlns:a16="http://schemas.microsoft.com/office/drawing/2014/main" id="{DCF3BE1B-D7B0-442C-92CA-47B92637EF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489BF84-3F3A-4F75-AEC7-F4E851388EBE}" type="slidenum">
              <a:t>6</a:t>
            </a:fld>
            <a:endParaRPr lang="de-DE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9926F90-DE0F-4CBE-BCFE-2F324A9C51B8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de-DE"/>
              <a:t>WPI: Französisch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773EC84-CE80-40DC-9362-8B938D521038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180625" y="1765274"/>
            <a:ext cx="9359900" cy="5038725"/>
          </a:xfrm>
        </p:spPr>
        <p:txBody>
          <a:bodyPr/>
          <a:lstStyle/>
          <a:p>
            <a:pPr lvl="0"/>
            <a:r>
              <a:rPr lang="de-DE" sz="3600" dirty="0"/>
              <a:t>Lehrbucharbeit:</a:t>
            </a:r>
          </a:p>
          <a:p>
            <a:pPr marL="457200" lvl="0" indent="-457200">
              <a:buClr>
                <a:srgbClr val="2C3E50"/>
              </a:buClr>
              <a:buSzPct val="45000"/>
              <a:buFont typeface="Wingdings" panose="05000000000000000000" pitchFamily="2" charset="2"/>
              <a:buChar char="§"/>
            </a:pPr>
            <a:r>
              <a:rPr lang="de-DE" sz="2800" dirty="0"/>
              <a:t>Arbeit mit dem neuen Cornelsen-Lehrwerk </a:t>
            </a:r>
            <a:r>
              <a:rPr lang="de-DE" sz="2800" i="1" dirty="0"/>
              <a:t>A plus</a:t>
            </a:r>
            <a:endParaRPr lang="de-DE" sz="2800" dirty="0"/>
          </a:p>
          <a:p>
            <a:pPr marL="457200" lvl="0" indent="-457200">
              <a:buClr>
                <a:srgbClr val="2C3E50"/>
              </a:buClr>
              <a:buSzPct val="45000"/>
              <a:buFont typeface="Wingdings" panose="05000000000000000000" pitchFamily="2" charset="2"/>
              <a:buChar char="§"/>
            </a:pPr>
            <a:r>
              <a:rPr lang="de-DE" sz="2800" dirty="0"/>
              <a:t>Begleitmaterialien: Arbeits- und Grammatikheft mit zusätzlichen Übungen, Erklärvideos, Audios …</a:t>
            </a:r>
          </a:p>
          <a:p>
            <a:pPr marL="457200" lvl="0" indent="-457200">
              <a:buClr>
                <a:srgbClr val="2C3E50"/>
              </a:buClr>
              <a:buSzPct val="45000"/>
              <a:buFont typeface="Wingdings" panose="05000000000000000000" pitchFamily="2" charset="2"/>
              <a:buChar char="§"/>
            </a:pPr>
            <a:r>
              <a:rPr lang="de-DE" sz="2800" dirty="0"/>
              <a:t>Lektüren </a:t>
            </a:r>
            <a:r>
              <a:rPr lang="de-DE" sz="2000" dirty="0"/>
              <a:t>(auch integriert ins Lehrwerk)</a:t>
            </a:r>
          </a:p>
          <a:p>
            <a:pPr marL="457200" lvl="0" indent="-457200">
              <a:buClr>
                <a:srgbClr val="2C3E50"/>
              </a:buClr>
              <a:buSzPct val="45000"/>
              <a:buFont typeface="Wingdings" panose="05000000000000000000" pitchFamily="2" charset="2"/>
              <a:buChar char="§"/>
            </a:pPr>
            <a:r>
              <a:rPr lang="de-DE" sz="2800" dirty="0"/>
              <a:t>aktuelle, authentische Materialien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4D5087E5-D009-4D6A-BD74-E513A717D460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8352000" y="0"/>
            <a:ext cx="1728000" cy="167436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3AD88FC6-3D80-4E56-8F42-B64790CD72B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42492" y="4613404"/>
            <a:ext cx="1457325" cy="18669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3">
            <a:extLst>
              <a:ext uri="{FF2B5EF4-FFF2-40B4-BE49-F238E27FC236}">
                <a16:creationId xmlns:a16="http://schemas.microsoft.com/office/drawing/2014/main" id="{8EBBF697-5A3E-4A1B-8428-63C1A68DEA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774CD98-E897-4255-AE10-FFCF38607700}" type="slidenum">
              <a:t>7</a:t>
            </a:fld>
            <a:endParaRPr lang="de-DE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29207D3-5700-414A-8F72-7160436448B0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de-DE"/>
              <a:t>WPI: Französisch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FDF017D-6B78-4BD0-B3DC-1F950371DE53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lvl="0"/>
            <a:r>
              <a:rPr lang="de-DE" sz="3600" dirty="0"/>
              <a:t>Unterrichtsprojekte</a:t>
            </a:r>
            <a:r>
              <a:rPr lang="de-DE" dirty="0"/>
              <a:t>:</a:t>
            </a:r>
          </a:p>
          <a:p>
            <a:pPr marL="457200" lvl="0" indent="-457200">
              <a:buClr>
                <a:srgbClr val="2C3E50"/>
              </a:buClr>
              <a:buSzPct val="45000"/>
              <a:buFont typeface="Wingdings" panose="05000000000000000000" pitchFamily="2" charset="2"/>
              <a:buChar char="§"/>
            </a:pPr>
            <a:r>
              <a:rPr lang="de-DE" sz="2800" dirty="0"/>
              <a:t>Austausch oder französisch-deutsche Jugend-Begegnung</a:t>
            </a:r>
          </a:p>
          <a:p>
            <a:pPr marL="457200" lvl="0" indent="-457200">
              <a:buClr>
                <a:srgbClr val="2C3E50"/>
              </a:buClr>
              <a:buSzPct val="45000"/>
              <a:buFont typeface="Wingdings" panose="05000000000000000000" pitchFamily="2" charset="2"/>
              <a:buChar char="§"/>
            </a:pPr>
            <a:r>
              <a:rPr lang="de-DE" sz="2800" dirty="0"/>
              <a:t>Teilnahme am Brigitte-</a:t>
            </a:r>
            <a:r>
              <a:rPr lang="de-DE" sz="2800" dirty="0" err="1"/>
              <a:t>Sauzay</a:t>
            </a:r>
            <a:r>
              <a:rPr lang="de-DE" sz="2800" dirty="0"/>
              <a:t>-Programm</a:t>
            </a:r>
          </a:p>
          <a:p>
            <a:pPr marL="457200" lvl="0" indent="-457200">
              <a:buClr>
                <a:srgbClr val="2C3E50"/>
              </a:buClr>
              <a:buSzPct val="45000"/>
              <a:buFont typeface="Wingdings" panose="05000000000000000000" pitchFamily="2" charset="2"/>
              <a:buChar char="§"/>
            </a:pPr>
            <a:r>
              <a:rPr lang="de-DE" sz="2800" dirty="0"/>
              <a:t>DELF-Zertifikate</a:t>
            </a:r>
          </a:p>
          <a:p>
            <a:pPr marL="457200" lvl="0" indent="-457200">
              <a:buClr>
                <a:srgbClr val="2C3E50"/>
              </a:buClr>
              <a:buSzPct val="45000"/>
              <a:buFont typeface="Wingdings" panose="05000000000000000000" pitchFamily="2" charset="2"/>
              <a:buChar char="§"/>
            </a:pPr>
            <a:r>
              <a:rPr lang="de-DE" sz="2800" dirty="0"/>
              <a:t>Tag der offenen Tür: Video- </a:t>
            </a:r>
            <a:r>
              <a:rPr lang="de-DE" sz="2800"/>
              <a:t>und Theaterprojekte </a:t>
            </a:r>
            <a:endParaRPr lang="de-DE" sz="2800" dirty="0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A9BDFA17-9568-430B-AAB1-3C21F4DD8087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8352000" y="0"/>
            <a:ext cx="1728000" cy="16743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3">
            <a:extLst>
              <a:ext uri="{FF2B5EF4-FFF2-40B4-BE49-F238E27FC236}">
                <a16:creationId xmlns:a16="http://schemas.microsoft.com/office/drawing/2014/main" id="{54538CAC-C285-4EF4-9464-A4036154B2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3D4542E-BE53-4DD8-B343-EDED69B91820}" type="slidenum">
              <a:t>8</a:t>
            </a:fld>
            <a:endParaRPr lang="de-DE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E67DF82B-12E1-4F0F-8ED5-B6C2DF58318F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de-DE"/>
              <a:t>WPI: Latein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D6F6D72-EF38-4872-B3F5-4A64F4866B25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lvl="0"/>
            <a:r>
              <a:rPr lang="de-DE" sz="3600" dirty="0"/>
              <a:t>Lehrbucharbeit und Unterrichtsprojekte:</a:t>
            </a:r>
          </a:p>
          <a:p>
            <a:pPr marL="457200" lvl="0" indent="-457200">
              <a:buClr>
                <a:srgbClr val="2C3E50"/>
              </a:buClr>
              <a:buSzPct val="45000"/>
              <a:buFont typeface="Wingdings" panose="05000000000000000000" pitchFamily="2" charset="2"/>
              <a:buChar char="§"/>
            </a:pPr>
            <a:r>
              <a:rPr lang="de-DE" sz="2800" dirty="0"/>
              <a:t>Lehrbuch </a:t>
            </a:r>
            <a:r>
              <a:rPr lang="de-DE" sz="2800" i="1" dirty="0"/>
              <a:t>Pontes</a:t>
            </a:r>
          </a:p>
          <a:p>
            <a:pPr marL="457200" lvl="0" indent="-457200">
              <a:buClr>
                <a:srgbClr val="2C3E50"/>
              </a:buClr>
              <a:buSzPct val="45000"/>
              <a:buFont typeface="Wingdings" panose="05000000000000000000" pitchFamily="2" charset="2"/>
              <a:buChar char="§"/>
            </a:pPr>
            <a:r>
              <a:rPr lang="de-DE" sz="2800" dirty="0"/>
              <a:t>Begleitmaterial: Arbeitsheft, Online-Übungen, evtl. Vokabel-App, </a:t>
            </a:r>
            <a:r>
              <a:rPr lang="de-DE" sz="2800" dirty="0" err="1"/>
              <a:t>Erklärfilme</a:t>
            </a:r>
            <a:r>
              <a:rPr lang="de-DE" sz="2800" dirty="0"/>
              <a:t>, Audio-Dokumente u.Ä.</a:t>
            </a:r>
          </a:p>
          <a:p>
            <a:pPr marL="457200" lvl="0" indent="-457200">
              <a:buClr>
                <a:srgbClr val="2C3E50"/>
              </a:buClr>
              <a:buSzPct val="45000"/>
              <a:buFont typeface="Wingdings" panose="05000000000000000000" pitchFamily="2" charset="2"/>
              <a:buChar char="§"/>
            </a:pPr>
            <a:r>
              <a:rPr lang="de-DE" sz="2800" dirty="0"/>
              <a:t>Lektüren</a:t>
            </a:r>
          </a:p>
          <a:p>
            <a:pPr marL="457200" lvl="0" indent="-457200">
              <a:buClr>
                <a:srgbClr val="2C3E50"/>
              </a:buClr>
              <a:buSzPct val="45000"/>
              <a:buFont typeface="Wingdings" panose="05000000000000000000" pitchFamily="2" charset="2"/>
              <a:buChar char="§"/>
            </a:pPr>
            <a:r>
              <a:rPr lang="de-DE" sz="2800" dirty="0"/>
              <a:t>Dokumentarfilme, Spielfilme, Comics</a:t>
            </a:r>
          </a:p>
          <a:p>
            <a:pPr lvl="0">
              <a:buClr>
                <a:srgbClr val="2C3E50"/>
              </a:buClr>
              <a:buSzPct val="45000"/>
              <a:buFont typeface="StarSymbol"/>
              <a:buChar char="●"/>
            </a:pPr>
            <a:endParaRPr lang="de-DE" dirty="0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39A84696-0528-467C-A8D9-E990420466A1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8352000" y="0"/>
            <a:ext cx="1728000" cy="167436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Grafik 5">
            <a:extLst>
              <a:ext uri="{FF2B5EF4-FFF2-40B4-BE49-F238E27FC236}">
                <a16:creationId xmlns:a16="http://schemas.microsoft.com/office/drawing/2014/main" id="{7E3EFBDE-704A-4F09-A137-614C710801C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34605" y="4498669"/>
            <a:ext cx="1571625" cy="20478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3">
            <a:extLst>
              <a:ext uri="{FF2B5EF4-FFF2-40B4-BE49-F238E27FC236}">
                <a16:creationId xmlns:a16="http://schemas.microsoft.com/office/drawing/2014/main" id="{9E6BA409-D259-42CC-AA3E-A0B7596EE4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EBECA10-7558-412C-B801-65D7BC0BE00C}" type="slidenum">
              <a:t>9</a:t>
            </a:fld>
            <a:endParaRPr lang="de-DE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2BEEEF4-4BFA-4D93-A040-AF7FCB2FA13D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de-DE"/>
              <a:t>WPI: Latein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B0E4FE0-215C-4773-B480-F11DFE441D1C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marL="457200" lvl="0" indent="-457200">
              <a:buClr>
                <a:srgbClr val="2C3E50"/>
              </a:buClr>
              <a:buSzPct val="45000"/>
              <a:buFont typeface="Wingdings" panose="05000000000000000000" pitchFamily="2" charset="2"/>
              <a:buChar char="§"/>
            </a:pPr>
            <a:r>
              <a:rPr lang="de-DE" sz="2400" dirty="0"/>
              <a:t>Projekt „Leben und Alltag im alten Rom“</a:t>
            </a:r>
          </a:p>
          <a:p>
            <a:pPr marL="457200" lvl="0" indent="-457200">
              <a:buClr>
                <a:srgbClr val="2C3E50"/>
              </a:buClr>
              <a:buSzPct val="45000"/>
              <a:buFont typeface="Wingdings" panose="05000000000000000000" pitchFamily="2" charset="2"/>
              <a:buChar char="§"/>
            </a:pPr>
            <a:r>
              <a:rPr lang="de-DE" sz="2400" dirty="0"/>
              <a:t>Exkursionen nach Köln und Xanten</a:t>
            </a:r>
          </a:p>
          <a:p>
            <a:pPr marL="457200" lvl="0" indent="-457200">
              <a:buClr>
                <a:srgbClr val="2C3E50"/>
              </a:buClr>
              <a:buSzPct val="45000"/>
              <a:buFont typeface="Wingdings" panose="05000000000000000000" pitchFamily="2" charset="2"/>
              <a:buChar char="§"/>
            </a:pPr>
            <a:r>
              <a:rPr lang="de-DE" sz="2400" dirty="0"/>
              <a:t>Römische Werkstatt, Wachstafeln erstellen (</a:t>
            </a:r>
            <a:r>
              <a:rPr lang="de-DE" sz="2400" dirty="0" err="1"/>
              <a:t>TdoT</a:t>
            </a:r>
            <a:r>
              <a:rPr lang="de-DE" sz="2400" dirty="0"/>
              <a:t>)</a:t>
            </a:r>
          </a:p>
          <a:p>
            <a:pPr marL="457200" lvl="0" indent="-457200">
              <a:buClr>
                <a:srgbClr val="2C3E50"/>
              </a:buClr>
              <a:buSzPct val="45000"/>
              <a:buFont typeface="Wingdings" panose="05000000000000000000" pitchFamily="2" charset="2"/>
              <a:buChar char="§"/>
            </a:pPr>
            <a:r>
              <a:rPr lang="de-DE" sz="2400" dirty="0"/>
              <a:t>Römische Spiele (</a:t>
            </a:r>
            <a:r>
              <a:rPr lang="de-DE" sz="2400" dirty="0" err="1"/>
              <a:t>TdoT</a:t>
            </a:r>
            <a:r>
              <a:rPr lang="de-DE" sz="2400" dirty="0"/>
              <a:t>)</a:t>
            </a:r>
          </a:p>
          <a:p>
            <a:pPr marL="457200" lvl="0" indent="-457200">
              <a:buClr>
                <a:srgbClr val="2C3E50"/>
              </a:buClr>
              <a:buSzPct val="45000"/>
              <a:buFont typeface="Wingdings" panose="05000000000000000000" pitchFamily="2" charset="2"/>
              <a:buChar char="§"/>
            </a:pPr>
            <a:r>
              <a:rPr lang="de-DE" sz="2400" dirty="0"/>
              <a:t>Wettbewerbe (</a:t>
            </a:r>
            <a:r>
              <a:rPr lang="de-DE" sz="2400" dirty="0" err="1"/>
              <a:t>Certamen</a:t>
            </a:r>
            <a:r>
              <a:rPr lang="de-DE" sz="2400" dirty="0"/>
              <a:t> Carolinum, Bundeswettbewerb Fremdsprachen)</a:t>
            </a:r>
          </a:p>
          <a:p>
            <a:pPr marL="457200" lvl="0" indent="-457200">
              <a:buClr>
                <a:srgbClr val="2C3E50"/>
              </a:buClr>
              <a:buSzPct val="45000"/>
              <a:buFont typeface="Wingdings" panose="05000000000000000000" pitchFamily="2" charset="2"/>
              <a:buChar char="§"/>
            </a:pPr>
            <a:r>
              <a:rPr lang="de-DE" sz="2400" dirty="0"/>
              <a:t>evtl. Studienfahrt nach Rom in der Q2</a:t>
            </a:r>
          </a:p>
          <a:p>
            <a:pPr marL="457200" lvl="0" indent="-457200">
              <a:buClr>
                <a:srgbClr val="2C3E50"/>
              </a:buClr>
              <a:buSzPct val="45000"/>
              <a:buFont typeface="Wingdings" panose="05000000000000000000" pitchFamily="2" charset="2"/>
              <a:buChar char="§"/>
            </a:pPr>
            <a:r>
              <a:rPr lang="de-DE" sz="2400" dirty="0"/>
              <a:t>Lateinkenntnisse / kleines Latinum nach Jg. 10</a:t>
            </a:r>
          </a:p>
          <a:p>
            <a:pPr marL="457200" lvl="0" indent="-457200">
              <a:buClr>
                <a:srgbClr val="2C3E50"/>
              </a:buClr>
              <a:buSzPct val="45000"/>
              <a:buFont typeface="Wingdings" panose="05000000000000000000" pitchFamily="2" charset="2"/>
              <a:buChar char="§"/>
            </a:pPr>
            <a:r>
              <a:rPr lang="de-DE" sz="2400" dirty="0"/>
              <a:t>(großes) Latinum nach Jg. 11</a:t>
            </a:r>
          </a:p>
          <a:p>
            <a:pPr lvl="0">
              <a:buClr>
                <a:srgbClr val="2C3E50"/>
              </a:buClr>
              <a:buSzPct val="45000"/>
              <a:buFont typeface="StarSymbol"/>
              <a:buChar char="●"/>
            </a:pPr>
            <a:endParaRPr lang="de-DE" dirty="0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DCB01B83-ACA1-4F05-A269-55239BB323F9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8352000" y="0"/>
            <a:ext cx="1728000" cy="16743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idnightblu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idnightblue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idnightblue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581</Words>
  <Application>Microsoft Office PowerPoint</Application>
  <PresentationFormat>Benutzerdefiniert</PresentationFormat>
  <Paragraphs>103</Paragraphs>
  <Slides>13</Slides>
  <Notes>13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11</vt:i4>
      </vt:variant>
      <vt:variant>
        <vt:lpstr>Design</vt:lpstr>
      </vt:variant>
      <vt:variant>
        <vt:i4>3</vt:i4>
      </vt:variant>
      <vt:variant>
        <vt:lpstr>Folientitel</vt:lpstr>
      </vt:variant>
      <vt:variant>
        <vt:i4>13</vt:i4>
      </vt:variant>
    </vt:vector>
  </HeadingPairs>
  <TitlesOfParts>
    <vt:vector size="27" baseType="lpstr">
      <vt:lpstr>Arial</vt:lpstr>
      <vt:lpstr>Calibri</vt:lpstr>
      <vt:lpstr>FreeSans</vt:lpstr>
      <vt:lpstr>Source Sans Pro</vt:lpstr>
      <vt:lpstr>Source Sans Pro Black</vt:lpstr>
      <vt:lpstr>Source Sans Pro Semibold</vt:lpstr>
      <vt:lpstr>StarSymbol</vt:lpstr>
      <vt:lpstr>Tahoma</vt:lpstr>
      <vt:lpstr>Wingdings</vt:lpstr>
      <vt:lpstr>源ノ角ゴシック Heavy</vt:lpstr>
      <vt:lpstr>源ノ角ゴシック Normal</vt:lpstr>
      <vt:lpstr>Midnightblue</vt:lpstr>
      <vt:lpstr>Midnightblue1</vt:lpstr>
      <vt:lpstr>Midnightblue2</vt:lpstr>
      <vt:lpstr>Wahlpflichtbereich I</vt:lpstr>
      <vt:lpstr>WPI: Französisch</vt:lpstr>
      <vt:lpstr>WPI: Französisch</vt:lpstr>
      <vt:lpstr>WPI: Latein</vt:lpstr>
      <vt:lpstr>WPI: Latein</vt:lpstr>
      <vt:lpstr>WPI: Französisch</vt:lpstr>
      <vt:lpstr>WPI: Französisch</vt:lpstr>
      <vt:lpstr>WPI: Latein</vt:lpstr>
      <vt:lpstr>WPI: Latein</vt:lpstr>
      <vt:lpstr>WPI: Französisch</vt:lpstr>
      <vt:lpstr>WPI: Französisch</vt:lpstr>
      <vt:lpstr>WPI: Latein</vt:lpstr>
      <vt:lpstr>Entscheidet euch!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Midnightblue</dc:title>
  <dc:creator>Silke Rolfes</dc:creator>
  <cp:lastModifiedBy>Christian Schwarz</cp:lastModifiedBy>
  <cp:revision>42</cp:revision>
  <cp:lastPrinted>2020-03-03T07:52:48Z</cp:lastPrinted>
  <dcterms:created xsi:type="dcterms:W3CDTF">2020-02-17T12:21:26Z</dcterms:created>
  <dcterms:modified xsi:type="dcterms:W3CDTF">2023-03-29T12:10:31Z</dcterms:modified>
</cp:coreProperties>
</file>